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399" r:id="rId3"/>
    <p:sldId id="326" r:id="rId4"/>
    <p:sldId id="405" r:id="rId5"/>
    <p:sldId id="327" r:id="rId6"/>
    <p:sldId id="376" r:id="rId7"/>
    <p:sldId id="363" r:id="rId8"/>
    <p:sldId id="361" r:id="rId9"/>
    <p:sldId id="328" r:id="rId10"/>
    <p:sldId id="375" r:id="rId11"/>
    <p:sldId id="378" r:id="rId12"/>
    <p:sldId id="329" r:id="rId13"/>
    <p:sldId id="400" r:id="rId14"/>
    <p:sldId id="381" r:id="rId15"/>
    <p:sldId id="382" r:id="rId16"/>
    <p:sldId id="401" r:id="rId17"/>
    <p:sldId id="364" r:id="rId18"/>
    <p:sldId id="402" r:id="rId19"/>
    <p:sldId id="365" r:id="rId20"/>
    <p:sldId id="366" r:id="rId21"/>
    <p:sldId id="367" r:id="rId22"/>
    <p:sldId id="368" r:id="rId23"/>
    <p:sldId id="369" r:id="rId24"/>
    <p:sldId id="370" r:id="rId25"/>
    <p:sldId id="379" r:id="rId26"/>
    <p:sldId id="371" r:id="rId27"/>
    <p:sldId id="380" r:id="rId28"/>
    <p:sldId id="330" r:id="rId29"/>
    <p:sldId id="403" r:id="rId30"/>
    <p:sldId id="407" r:id="rId31"/>
    <p:sldId id="372" r:id="rId32"/>
    <p:sldId id="404" r:id="rId33"/>
    <p:sldId id="384" r:id="rId34"/>
    <p:sldId id="373" r:id="rId35"/>
    <p:sldId id="391" r:id="rId36"/>
    <p:sldId id="392" r:id="rId37"/>
    <p:sldId id="393" r:id="rId38"/>
    <p:sldId id="385" r:id="rId39"/>
    <p:sldId id="387" r:id="rId40"/>
    <p:sldId id="386" r:id="rId41"/>
    <p:sldId id="388" r:id="rId42"/>
    <p:sldId id="389" r:id="rId43"/>
    <p:sldId id="390" r:id="rId44"/>
    <p:sldId id="394" r:id="rId45"/>
    <p:sldId id="396" r:id="rId46"/>
    <p:sldId id="397" r:id="rId47"/>
    <p:sldId id="398" r:id="rId48"/>
    <p:sldId id="377" r:id="rId49"/>
    <p:sldId id="406" r:id="rId50"/>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15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Step 1</a:t>
          </a:r>
        </a:p>
        <a:p>
          <a:r>
            <a:rPr lang="en-US" dirty="0"/>
            <a:t>Identify and </a:t>
          </a:r>
          <a:r>
            <a:rPr lang="en-US" dirty="0" err="1"/>
            <a:t>analyse</a:t>
          </a:r>
          <a:r>
            <a:rPr lang="en-US" dirty="0"/>
            <a:t> the issue</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Step 2</a:t>
          </a:r>
        </a:p>
        <a:p>
          <a:r>
            <a:rPr lang="en-US" dirty="0"/>
            <a:t>Set the goals and the objectives</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Step 3 </a:t>
          </a:r>
        </a:p>
        <a:p>
          <a:r>
            <a:rPr lang="en-US" dirty="0"/>
            <a:t>Identify the decision makers</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Step 4</a:t>
          </a:r>
        </a:p>
        <a:p>
          <a:r>
            <a:rPr lang="en-US" dirty="0"/>
            <a:t>Define the message and  the ‘ask’</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Step 5</a:t>
          </a:r>
        </a:p>
        <a:p>
          <a:r>
            <a:rPr lang="en-US" dirty="0"/>
            <a:t>Set your timeline</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Step 6 </a:t>
          </a:r>
        </a:p>
        <a:p>
          <a:r>
            <a:rPr lang="en-US" dirty="0"/>
            <a:t>Assess resources, choose tactics &amp; implement</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Step 7  </a:t>
          </a:r>
        </a:p>
        <a:p>
          <a:r>
            <a:rPr lang="en-US" dirty="0"/>
            <a:t>Monitor, evaluate, and share</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t>
        <a:bodyPr/>
        <a:lstStyle/>
        <a:p>
          <a:endParaRPr lang="en-US"/>
        </a:p>
      </dgm:t>
    </dgm:pt>
    <dgm:pt modelId="{5DEC991F-4F7D-4483-B9E1-AC4983EDB1DA}" type="pres">
      <dgm:prSet presAssocID="{4FE0330E-F759-4B2E-8AD1-75E131B2EBB7}" presName="node" presStyleLbl="node1" presStyleIdx="0" presStyleCnt="7">
        <dgm:presLayoutVars>
          <dgm:bulletEnabled val="1"/>
        </dgm:presLayoutVars>
      </dgm:prSet>
      <dgm:spPr/>
      <dgm:t>
        <a:bodyPr/>
        <a:lstStyle/>
        <a:p>
          <a:endParaRPr lang="en-US"/>
        </a:p>
      </dgm:t>
    </dgm:pt>
    <dgm:pt modelId="{6BA76FE7-943D-4C05-B548-D67D93CF8F59}" type="pres">
      <dgm:prSet presAssocID="{2B225069-04F2-4FDB-BBBB-4D5DC7842600}" presName="sibTrans" presStyleLbl="sibTrans2D1" presStyleIdx="0" presStyleCnt="7"/>
      <dgm:spPr/>
      <dgm:t>
        <a:bodyPr/>
        <a:lstStyle/>
        <a:p>
          <a:endParaRPr lang="en-US"/>
        </a:p>
      </dgm:t>
    </dgm:pt>
    <dgm:pt modelId="{EFE7817C-7CCD-4312-AE09-0C9B2ED88686}" type="pres">
      <dgm:prSet presAssocID="{2B225069-04F2-4FDB-BBBB-4D5DC7842600}" presName="connectorText" presStyleLbl="sibTrans2D1" presStyleIdx="0" presStyleCnt="7"/>
      <dgm:spPr/>
      <dgm:t>
        <a:bodyPr/>
        <a:lstStyle/>
        <a:p>
          <a:endParaRPr lang="en-US"/>
        </a:p>
      </dgm:t>
    </dgm:pt>
    <dgm:pt modelId="{841B222A-731C-447B-9231-9FEAF1D05F9F}" type="pres">
      <dgm:prSet presAssocID="{ACCB0474-C705-4AF1-B836-F6F666AB178A}" presName="node" presStyleLbl="node1" presStyleIdx="1" presStyleCnt="7">
        <dgm:presLayoutVars>
          <dgm:bulletEnabled val="1"/>
        </dgm:presLayoutVars>
      </dgm:prSet>
      <dgm:spPr/>
      <dgm:t>
        <a:bodyPr/>
        <a:lstStyle/>
        <a:p>
          <a:endParaRPr lang="en-US"/>
        </a:p>
      </dgm:t>
    </dgm:pt>
    <dgm:pt modelId="{9BF09074-E507-4558-881E-3427166628C3}" type="pres">
      <dgm:prSet presAssocID="{BC131F33-6B8D-4987-ADD7-57AE743C10C9}" presName="sibTrans" presStyleLbl="sibTrans2D1" presStyleIdx="1" presStyleCnt="7"/>
      <dgm:spPr/>
      <dgm:t>
        <a:bodyPr/>
        <a:lstStyle/>
        <a:p>
          <a:endParaRPr lang="en-US"/>
        </a:p>
      </dgm:t>
    </dgm:pt>
    <dgm:pt modelId="{7328FE09-915C-486E-B188-A0058C7E1899}" type="pres">
      <dgm:prSet presAssocID="{BC131F33-6B8D-4987-ADD7-57AE743C10C9}" presName="connectorText" presStyleLbl="sibTrans2D1" presStyleIdx="1" presStyleCnt="7"/>
      <dgm:spPr/>
      <dgm:t>
        <a:bodyPr/>
        <a:lstStyle/>
        <a:p>
          <a:endParaRPr lang="en-US"/>
        </a:p>
      </dgm:t>
    </dgm:pt>
    <dgm:pt modelId="{0B0562E8-0744-4C6E-ABA8-9BD25AB8A0AF}" type="pres">
      <dgm:prSet presAssocID="{690A8F40-5B3C-4C98-9EA3-3BDE7DE47605}" presName="node" presStyleLbl="node1" presStyleIdx="2" presStyleCnt="7">
        <dgm:presLayoutVars>
          <dgm:bulletEnabled val="1"/>
        </dgm:presLayoutVars>
      </dgm:prSet>
      <dgm:spPr/>
      <dgm:t>
        <a:bodyPr/>
        <a:lstStyle/>
        <a:p>
          <a:endParaRPr lang="en-US"/>
        </a:p>
      </dgm:t>
    </dgm:pt>
    <dgm:pt modelId="{53871E0C-1045-461E-882A-6A282D1EB5CE}" type="pres">
      <dgm:prSet presAssocID="{EE1F9EAD-F6B7-49C7-919C-852AD0751558}" presName="sibTrans" presStyleLbl="sibTrans2D1" presStyleIdx="2" presStyleCnt="7"/>
      <dgm:spPr/>
      <dgm:t>
        <a:bodyPr/>
        <a:lstStyle/>
        <a:p>
          <a:endParaRPr lang="en-US"/>
        </a:p>
      </dgm:t>
    </dgm:pt>
    <dgm:pt modelId="{39FF31D9-E02C-49FC-994A-30688A809DB9}" type="pres">
      <dgm:prSet presAssocID="{EE1F9EAD-F6B7-49C7-919C-852AD0751558}" presName="connectorText" presStyleLbl="sibTrans2D1" presStyleIdx="2" presStyleCnt="7"/>
      <dgm:spPr/>
      <dgm:t>
        <a:bodyPr/>
        <a:lstStyle/>
        <a:p>
          <a:endParaRPr lang="en-US"/>
        </a:p>
      </dgm:t>
    </dgm:pt>
    <dgm:pt modelId="{945A1B40-0EAA-4146-B00A-53BDDB561C58}" type="pres">
      <dgm:prSet presAssocID="{6D2CA9EE-ED0E-4481-87E0-DBF3B565069A}" presName="node" presStyleLbl="node1" presStyleIdx="3" presStyleCnt="7">
        <dgm:presLayoutVars>
          <dgm:bulletEnabled val="1"/>
        </dgm:presLayoutVars>
      </dgm:prSet>
      <dgm:spPr/>
      <dgm:t>
        <a:bodyPr/>
        <a:lstStyle/>
        <a:p>
          <a:endParaRPr lang="en-US"/>
        </a:p>
      </dgm:t>
    </dgm:pt>
    <dgm:pt modelId="{0C03E7E6-702C-4264-8863-63080A66D6D1}" type="pres">
      <dgm:prSet presAssocID="{6AB917E1-745A-498C-845C-8D2288C47437}" presName="sibTrans" presStyleLbl="sibTrans2D1" presStyleIdx="3" presStyleCnt="7"/>
      <dgm:spPr/>
      <dgm:t>
        <a:bodyPr/>
        <a:lstStyle/>
        <a:p>
          <a:endParaRPr lang="en-US"/>
        </a:p>
      </dgm:t>
    </dgm:pt>
    <dgm:pt modelId="{1AFEACCB-2310-41DF-B617-DE346BB94EDA}" type="pres">
      <dgm:prSet presAssocID="{6AB917E1-745A-498C-845C-8D2288C47437}" presName="connectorText" presStyleLbl="sibTrans2D1" presStyleIdx="3" presStyleCnt="7"/>
      <dgm:spPr/>
      <dgm:t>
        <a:bodyPr/>
        <a:lstStyle/>
        <a:p>
          <a:endParaRPr lang="en-US"/>
        </a:p>
      </dgm:t>
    </dgm:pt>
    <dgm:pt modelId="{786D5179-EE91-4424-876B-967F2666670C}" type="pres">
      <dgm:prSet presAssocID="{9646F77D-C39F-4D03-B59C-DCA7E8D9F1B0}" presName="node" presStyleLbl="node1" presStyleIdx="4" presStyleCnt="7">
        <dgm:presLayoutVars>
          <dgm:bulletEnabled val="1"/>
        </dgm:presLayoutVars>
      </dgm:prSet>
      <dgm:spPr/>
      <dgm:t>
        <a:bodyPr/>
        <a:lstStyle/>
        <a:p>
          <a:endParaRPr lang="en-US"/>
        </a:p>
      </dgm:t>
    </dgm:pt>
    <dgm:pt modelId="{CD120D90-27F1-4E20-AEAC-4DE27B77AA15}" type="pres">
      <dgm:prSet presAssocID="{C88F06C9-6967-40EC-B1C1-C1E88E8461C1}" presName="sibTrans" presStyleLbl="sibTrans2D1" presStyleIdx="4" presStyleCnt="7"/>
      <dgm:spPr/>
      <dgm:t>
        <a:bodyPr/>
        <a:lstStyle/>
        <a:p>
          <a:endParaRPr lang="en-US"/>
        </a:p>
      </dgm:t>
    </dgm:pt>
    <dgm:pt modelId="{B6F785D2-673E-4639-9E6C-77139BEB2B56}" type="pres">
      <dgm:prSet presAssocID="{C88F06C9-6967-40EC-B1C1-C1E88E8461C1}" presName="connectorText" presStyleLbl="sibTrans2D1" presStyleIdx="4" presStyleCnt="7"/>
      <dgm:spPr/>
      <dgm:t>
        <a:bodyPr/>
        <a:lstStyle/>
        <a:p>
          <a:endParaRPr lang="en-US"/>
        </a:p>
      </dgm:t>
    </dgm:pt>
    <dgm:pt modelId="{F5C5E38B-5958-4A9E-8225-09C92D85B09B}" type="pres">
      <dgm:prSet presAssocID="{031B49C2-A169-464A-AC36-7F371DBE4D6F}" presName="node" presStyleLbl="node1" presStyleIdx="5" presStyleCnt="7">
        <dgm:presLayoutVars>
          <dgm:bulletEnabled val="1"/>
        </dgm:presLayoutVars>
      </dgm:prSet>
      <dgm:spPr/>
      <dgm:t>
        <a:bodyPr/>
        <a:lstStyle/>
        <a:p>
          <a:endParaRPr lang="en-US"/>
        </a:p>
      </dgm:t>
    </dgm:pt>
    <dgm:pt modelId="{9E248DF4-36DA-42C2-BA95-12068B71872A}" type="pres">
      <dgm:prSet presAssocID="{D5237C69-46B6-4E10-A468-5124608D5C01}" presName="sibTrans" presStyleLbl="sibTrans2D1" presStyleIdx="5" presStyleCnt="7"/>
      <dgm:spPr/>
      <dgm:t>
        <a:bodyPr/>
        <a:lstStyle/>
        <a:p>
          <a:endParaRPr lang="en-US"/>
        </a:p>
      </dgm:t>
    </dgm:pt>
    <dgm:pt modelId="{C4AF40C7-77F3-4B21-BBBA-6AFE1EB9DF84}" type="pres">
      <dgm:prSet presAssocID="{D5237C69-46B6-4E10-A468-5124608D5C01}" presName="connectorText" presStyleLbl="sibTrans2D1" presStyleIdx="5" presStyleCnt="7"/>
      <dgm:spPr/>
      <dgm:t>
        <a:bodyPr/>
        <a:lstStyle/>
        <a:p>
          <a:endParaRPr lang="en-US"/>
        </a:p>
      </dgm:t>
    </dgm:pt>
    <dgm:pt modelId="{71CDBCC8-06D5-4FE9-A2CC-CD187748351C}" type="pres">
      <dgm:prSet presAssocID="{79C7F7ED-4E45-4F36-9B7A-09A1443B461F}" presName="node" presStyleLbl="node1" presStyleIdx="6" presStyleCnt="7">
        <dgm:presLayoutVars>
          <dgm:bulletEnabled val="1"/>
        </dgm:presLayoutVars>
      </dgm:prSet>
      <dgm:spPr/>
      <dgm:t>
        <a:bodyPr/>
        <a:lstStyle/>
        <a:p>
          <a:endParaRPr lang="en-US"/>
        </a:p>
      </dgm:t>
    </dgm:pt>
    <dgm:pt modelId="{D6EC50FF-BD56-4ABD-8A04-B3F0BBC3E9F2}" type="pres">
      <dgm:prSet presAssocID="{C936A41E-0762-4904-8501-E0B441178B4C}" presName="sibTrans" presStyleLbl="sibTrans2D1" presStyleIdx="6" presStyleCnt="7"/>
      <dgm:spPr/>
      <dgm:t>
        <a:bodyPr/>
        <a:lstStyle/>
        <a:p>
          <a:endParaRPr lang="en-US"/>
        </a:p>
      </dgm:t>
    </dgm:pt>
    <dgm:pt modelId="{3FA28445-35B7-489F-A4F2-28D436FB6557}" type="pres">
      <dgm:prSet presAssocID="{C936A41E-0762-4904-8501-E0B441178B4C}" presName="connectorText" presStyleLbl="sibTrans2D1" presStyleIdx="6" presStyleCnt="7"/>
      <dgm:spPr/>
      <dgm:t>
        <a:bodyPr/>
        <a:lstStyle/>
        <a:p>
          <a:endParaRPr lang="en-US"/>
        </a:p>
      </dgm:t>
    </dgm:pt>
  </dgm:ptLst>
  <dgm:cxnLst>
    <dgm:cxn modelId="{88ED7F2E-AF7C-4BBD-A480-9251CF7A2529}" type="presOf" srcId="{6AB917E1-745A-498C-845C-8D2288C47437}" destId="{0C03E7E6-702C-4264-8863-63080A66D6D1}"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2AF84EF-B42C-4372-B949-C83CF5DC9F01}" type="presOf" srcId="{D5237C69-46B6-4E10-A468-5124608D5C01}" destId="{C4AF40C7-77F3-4B21-BBBA-6AFE1EB9DF84}" srcOrd="1"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B48551E3-1B6E-42D4-AFA6-DAAF173D37AE}" type="presOf" srcId="{22394779-2E33-4501-88C1-37380FE9D43C}" destId="{2A7CAC19-1130-4889-927E-D5624136C516}" srcOrd="0" destOrd="0" presId="urn:microsoft.com/office/officeart/2005/8/layout/cycle2"/>
    <dgm:cxn modelId="{E42A04DB-5E09-4DD1-B0D6-9A9FB13964C7}" type="presOf" srcId="{C88F06C9-6967-40EC-B1C1-C1E88E8461C1}" destId="{B6F785D2-673E-4639-9E6C-77139BEB2B56}" srcOrd="1"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1691B46E-CB0F-40C6-B53B-17FFE9A5F354}" type="presOf" srcId="{ACCB0474-C705-4AF1-B836-F6F666AB178A}" destId="{841B222A-731C-447B-9231-9FEAF1D05F9F}" srcOrd="0" destOrd="0" presId="urn:microsoft.com/office/officeart/2005/8/layout/cycle2"/>
    <dgm:cxn modelId="{B472B193-D707-42FD-8023-BC909BE73537}" type="presOf" srcId="{BC131F33-6B8D-4987-ADD7-57AE743C10C9}" destId="{9BF09074-E507-4558-881E-3427166628C3}" srcOrd="0" destOrd="0" presId="urn:microsoft.com/office/officeart/2005/8/layout/cycle2"/>
    <dgm:cxn modelId="{B028A472-CA35-41E8-BA9A-A09045C3DA88}" type="presOf" srcId="{C936A41E-0762-4904-8501-E0B441178B4C}" destId="{3FA28445-35B7-489F-A4F2-28D436FB6557}" srcOrd="1"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5B76A541-E4E3-40A2-9195-82E865673662}" type="presOf" srcId="{031B49C2-A169-464A-AC36-7F371DBE4D6F}" destId="{F5C5E38B-5958-4A9E-8225-09C92D85B09B}"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5A513310-CDE2-4F89-9BFF-B0EA69D5E271}" type="presOf" srcId="{79C7F7ED-4E45-4F36-9B7A-09A1443B461F}" destId="{71CDBCC8-06D5-4FE9-A2CC-CD187748351C}"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F7C6E984-7FFF-4EAA-8993-CB29303CC8D2}" srcId="{22394779-2E33-4501-88C1-37380FE9D43C}" destId="{031B49C2-A169-464A-AC36-7F371DBE4D6F}" srcOrd="5" destOrd="0" parTransId="{978231CF-8D43-42DC-AD4E-28DBDD105D6F}" sibTransId="{D5237C69-46B6-4E10-A468-5124608D5C01}"/>
    <dgm:cxn modelId="{B03D8650-764A-48FB-9DE3-8A84BF766433}" type="presOf" srcId="{EE1F9EAD-F6B7-49C7-919C-852AD0751558}" destId="{53871E0C-1045-461E-882A-6A282D1EB5CE}"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7B98453-1822-4EBD-B31C-AF72B18A375E}" type="presOf" srcId="{6AB917E1-745A-498C-845C-8D2288C47437}" destId="{1AFEACCB-2310-41DF-B617-DE346BB94EDA}" srcOrd="1" destOrd="0" presId="urn:microsoft.com/office/officeart/2005/8/layout/cycle2"/>
    <dgm:cxn modelId="{F86D9ADB-9E45-4B9C-BE4F-F85D6336C9BC}" type="presOf" srcId="{C936A41E-0762-4904-8501-E0B441178B4C}" destId="{D6EC50FF-BD56-4ABD-8A04-B3F0BBC3E9F2}"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t>
        <a:bodyPr/>
        <a:lstStyle/>
        <a:p>
          <a:endParaRPr lang="en-US"/>
        </a:p>
      </dgm:t>
    </dgm:pt>
    <dgm:pt modelId="{5DEC991F-4F7D-4483-B9E1-AC4983EDB1DA}" type="pres">
      <dgm:prSet presAssocID="{4FE0330E-F759-4B2E-8AD1-75E131B2EBB7}" presName="node" presStyleLbl="node1" presStyleIdx="0" presStyleCnt="7">
        <dgm:presLayoutVars>
          <dgm:bulletEnabled val="1"/>
        </dgm:presLayoutVars>
      </dgm:prSet>
      <dgm:spPr/>
      <dgm:t>
        <a:bodyPr/>
        <a:lstStyle/>
        <a:p>
          <a:endParaRPr lang="en-US"/>
        </a:p>
      </dgm:t>
    </dgm:pt>
    <dgm:pt modelId="{6BA76FE7-943D-4C05-B548-D67D93CF8F59}" type="pres">
      <dgm:prSet presAssocID="{2B225069-04F2-4FDB-BBBB-4D5DC7842600}" presName="sibTrans" presStyleLbl="sibTrans2D1" presStyleIdx="0" presStyleCnt="7"/>
      <dgm:spPr/>
      <dgm:t>
        <a:bodyPr/>
        <a:lstStyle/>
        <a:p>
          <a:endParaRPr lang="en-US"/>
        </a:p>
      </dgm:t>
    </dgm:pt>
    <dgm:pt modelId="{EFE7817C-7CCD-4312-AE09-0C9B2ED88686}" type="pres">
      <dgm:prSet presAssocID="{2B225069-04F2-4FDB-BBBB-4D5DC7842600}" presName="connectorText" presStyleLbl="sibTrans2D1" presStyleIdx="0" presStyleCnt="7"/>
      <dgm:spPr/>
      <dgm:t>
        <a:bodyPr/>
        <a:lstStyle/>
        <a:p>
          <a:endParaRPr lang="en-US"/>
        </a:p>
      </dgm:t>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t>
        <a:bodyPr/>
        <a:lstStyle/>
        <a:p>
          <a:endParaRPr lang="en-US"/>
        </a:p>
      </dgm:t>
    </dgm:pt>
    <dgm:pt modelId="{9BF09074-E507-4558-881E-3427166628C3}" type="pres">
      <dgm:prSet presAssocID="{BC131F33-6B8D-4987-ADD7-57AE743C10C9}" presName="sibTrans" presStyleLbl="sibTrans2D1" presStyleIdx="1" presStyleCnt="7"/>
      <dgm:spPr/>
      <dgm:t>
        <a:bodyPr/>
        <a:lstStyle/>
        <a:p>
          <a:endParaRPr lang="en-US"/>
        </a:p>
      </dgm:t>
    </dgm:pt>
    <dgm:pt modelId="{7328FE09-915C-486E-B188-A0058C7E1899}" type="pres">
      <dgm:prSet presAssocID="{BC131F33-6B8D-4987-ADD7-57AE743C10C9}" presName="connectorText" presStyleLbl="sibTrans2D1" presStyleIdx="1" presStyleCnt="7"/>
      <dgm:spPr/>
      <dgm:t>
        <a:bodyPr/>
        <a:lstStyle/>
        <a:p>
          <a:endParaRPr lang="en-US"/>
        </a:p>
      </dgm:t>
    </dgm:pt>
    <dgm:pt modelId="{0B0562E8-0744-4C6E-ABA8-9BD25AB8A0AF}" type="pres">
      <dgm:prSet presAssocID="{690A8F40-5B3C-4C98-9EA3-3BDE7DE47605}" presName="node" presStyleLbl="node1" presStyleIdx="2" presStyleCnt="7">
        <dgm:presLayoutVars>
          <dgm:bulletEnabled val="1"/>
        </dgm:presLayoutVars>
      </dgm:prSet>
      <dgm:spPr/>
      <dgm:t>
        <a:bodyPr/>
        <a:lstStyle/>
        <a:p>
          <a:endParaRPr lang="en-US"/>
        </a:p>
      </dgm:t>
    </dgm:pt>
    <dgm:pt modelId="{53871E0C-1045-461E-882A-6A282D1EB5CE}" type="pres">
      <dgm:prSet presAssocID="{EE1F9EAD-F6B7-49C7-919C-852AD0751558}" presName="sibTrans" presStyleLbl="sibTrans2D1" presStyleIdx="2" presStyleCnt="7"/>
      <dgm:spPr/>
      <dgm:t>
        <a:bodyPr/>
        <a:lstStyle/>
        <a:p>
          <a:endParaRPr lang="en-US"/>
        </a:p>
      </dgm:t>
    </dgm:pt>
    <dgm:pt modelId="{39FF31D9-E02C-49FC-994A-30688A809DB9}" type="pres">
      <dgm:prSet presAssocID="{EE1F9EAD-F6B7-49C7-919C-852AD0751558}" presName="connectorText" presStyleLbl="sibTrans2D1" presStyleIdx="2" presStyleCnt="7"/>
      <dgm:spPr/>
      <dgm:t>
        <a:bodyPr/>
        <a:lstStyle/>
        <a:p>
          <a:endParaRPr lang="en-US"/>
        </a:p>
      </dgm:t>
    </dgm:pt>
    <dgm:pt modelId="{945A1B40-0EAA-4146-B00A-53BDDB561C58}" type="pres">
      <dgm:prSet presAssocID="{6D2CA9EE-ED0E-4481-87E0-DBF3B565069A}" presName="node" presStyleLbl="node1" presStyleIdx="3" presStyleCnt="7">
        <dgm:presLayoutVars>
          <dgm:bulletEnabled val="1"/>
        </dgm:presLayoutVars>
      </dgm:prSet>
      <dgm:spPr/>
      <dgm:t>
        <a:bodyPr/>
        <a:lstStyle/>
        <a:p>
          <a:endParaRPr lang="en-US"/>
        </a:p>
      </dgm:t>
    </dgm:pt>
    <dgm:pt modelId="{0C03E7E6-702C-4264-8863-63080A66D6D1}" type="pres">
      <dgm:prSet presAssocID="{6AB917E1-745A-498C-845C-8D2288C47437}" presName="sibTrans" presStyleLbl="sibTrans2D1" presStyleIdx="3" presStyleCnt="7"/>
      <dgm:spPr/>
      <dgm:t>
        <a:bodyPr/>
        <a:lstStyle/>
        <a:p>
          <a:endParaRPr lang="en-US"/>
        </a:p>
      </dgm:t>
    </dgm:pt>
    <dgm:pt modelId="{1AFEACCB-2310-41DF-B617-DE346BB94EDA}" type="pres">
      <dgm:prSet presAssocID="{6AB917E1-745A-498C-845C-8D2288C47437}" presName="connectorText" presStyleLbl="sibTrans2D1" presStyleIdx="3" presStyleCnt="7"/>
      <dgm:spPr/>
      <dgm:t>
        <a:bodyPr/>
        <a:lstStyle/>
        <a:p>
          <a:endParaRPr lang="en-US"/>
        </a:p>
      </dgm:t>
    </dgm:pt>
    <dgm:pt modelId="{786D5179-EE91-4424-876B-967F2666670C}" type="pres">
      <dgm:prSet presAssocID="{9646F77D-C39F-4D03-B59C-DCA7E8D9F1B0}" presName="node" presStyleLbl="node1" presStyleIdx="4" presStyleCnt="7">
        <dgm:presLayoutVars>
          <dgm:bulletEnabled val="1"/>
        </dgm:presLayoutVars>
      </dgm:prSet>
      <dgm:spPr/>
      <dgm:t>
        <a:bodyPr/>
        <a:lstStyle/>
        <a:p>
          <a:endParaRPr lang="en-US"/>
        </a:p>
      </dgm:t>
    </dgm:pt>
    <dgm:pt modelId="{CD120D90-27F1-4E20-AEAC-4DE27B77AA15}" type="pres">
      <dgm:prSet presAssocID="{C88F06C9-6967-40EC-B1C1-C1E88E8461C1}" presName="sibTrans" presStyleLbl="sibTrans2D1" presStyleIdx="4" presStyleCnt="7"/>
      <dgm:spPr/>
      <dgm:t>
        <a:bodyPr/>
        <a:lstStyle/>
        <a:p>
          <a:endParaRPr lang="en-US"/>
        </a:p>
      </dgm:t>
    </dgm:pt>
    <dgm:pt modelId="{B6F785D2-673E-4639-9E6C-77139BEB2B56}" type="pres">
      <dgm:prSet presAssocID="{C88F06C9-6967-40EC-B1C1-C1E88E8461C1}" presName="connectorText" presStyleLbl="sibTrans2D1" presStyleIdx="4" presStyleCnt="7"/>
      <dgm:spPr/>
      <dgm:t>
        <a:bodyPr/>
        <a:lstStyle/>
        <a:p>
          <a:endParaRPr lang="en-US"/>
        </a:p>
      </dgm:t>
    </dgm:pt>
    <dgm:pt modelId="{F5C5E38B-5958-4A9E-8225-09C92D85B09B}" type="pres">
      <dgm:prSet presAssocID="{031B49C2-A169-464A-AC36-7F371DBE4D6F}" presName="node" presStyleLbl="node1" presStyleIdx="5" presStyleCnt="7">
        <dgm:presLayoutVars>
          <dgm:bulletEnabled val="1"/>
        </dgm:presLayoutVars>
      </dgm:prSet>
      <dgm:spPr/>
      <dgm:t>
        <a:bodyPr/>
        <a:lstStyle/>
        <a:p>
          <a:endParaRPr lang="en-US"/>
        </a:p>
      </dgm:t>
    </dgm:pt>
    <dgm:pt modelId="{9E248DF4-36DA-42C2-BA95-12068B71872A}" type="pres">
      <dgm:prSet presAssocID="{D5237C69-46B6-4E10-A468-5124608D5C01}" presName="sibTrans" presStyleLbl="sibTrans2D1" presStyleIdx="5" presStyleCnt="7"/>
      <dgm:spPr/>
      <dgm:t>
        <a:bodyPr/>
        <a:lstStyle/>
        <a:p>
          <a:endParaRPr lang="en-US"/>
        </a:p>
      </dgm:t>
    </dgm:pt>
    <dgm:pt modelId="{C4AF40C7-77F3-4B21-BBBA-6AFE1EB9DF84}" type="pres">
      <dgm:prSet presAssocID="{D5237C69-46B6-4E10-A468-5124608D5C01}" presName="connectorText" presStyleLbl="sibTrans2D1" presStyleIdx="5" presStyleCnt="7"/>
      <dgm:spPr/>
      <dgm:t>
        <a:bodyPr/>
        <a:lstStyle/>
        <a:p>
          <a:endParaRPr lang="en-US"/>
        </a:p>
      </dgm:t>
    </dgm:pt>
    <dgm:pt modelId="{71CDBCC8-06D5-4FE9-A2CC-CD187748351C}" type="pres">
      <dgm:prSet presAssocID="{79C7F7ED-4E45-4F36-9B7A-09A1443B461F}" presName="node" presStyleLbl="node1" presStyleIdx="6" presStyleCnt="7">
        <dgm:presLayoutVars>
          <dgm:bulletEnabled val="1"/>
        </dgm:presLayoutVars>
      </dgm:prSet>
      <dgm:spPr/>
      <dgm:t>
        <a:bodyPr/>
        <a:lstStyle/>
        <a:p>
          <a:endParaRPr lang="en-US"/>
        </a:p>
      </dgm:t>
    </dgm:pt>
    <dgm:pt modelId="{D6EC50FF-BD56-4ABD-8A04-B3F0BBC3E9F2}" type="pres">
      <dgm:prSet presAssocID="{C936A41E-0762-4904-8501-E0B441178B4C}" presName="sibTrans" presStyleLbl="sibTrans2D1" presStyleIdx="6" presStyleCnt="7"/>
      <dgm:spPr/>
      <dgm:t>
        <a:bodyPr/>
        <a:lstStyle/>
        <a:p>
          <a:endParaRPr lang="en-US"/>
        </a:p>
      </dgm:t>
    </dgm:pt>
    <dgm:pt modelId="{3FA28445-35B7-489F-A4F2-28D436FB6557}" type="pres">
      <dgm:prSet presAssocID="{C936A41E-0762-4904-8501-E0B441178B4C}" presName="connectorText" presStyleLbl="sibTrans2D1" presStyleIdx="6" presStyleCnt="7"/>
      <dgm:spPr/>
      <dgm:t>
        <a:bodyPr/>
        <a:lstStyle/>
        <a:p>
          <a:endParaRPr lang="en-US"/>
        </a:p>
      </dgm:t>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t>
        <a:bodyPr/>
        <a:lstStyle/>
        <a:p>
          <a:endParaRPr lang="en-US"/>
        </a:p>
      </dgm:t>
    </dgm:pt>
    <dgm:pt modelId="{5DEC991F-4F7D-4483-B9E1-AC4983EDB1DA}" type="pres">
      <dgm:prSet presAssocID="{4FE0330E-F759-4B2E-8AD1-75E131B2EBB7}" presName="node" presStyleLbl="node1" presStyleIdx="0" presStyleCnt="7">
        <dgm:presLayoutVars>
          <dgm:bulletEnabled val="1"/>
        </dgm:presLayoutVars>
      </dgm:prSet>
      <dgm:spPr/>
      <dgm:t>
        <a:bodyPr/>
        <a:lstStyle/>
        <a:p>
          <a:endParaRPr lang="en-US"/>
        </a:p>
      </dgm:t>
    </dgm:pt>
    <dgm:pt modelId="{6BA76FE7-943D-4C05-B548-D67D93CF8F59}" type="pres">
      <dgm:prSet presAssocID="{2B225069-04F2-4FDB-BBBB-4D5DC7842600}" presName="sibTrans" presStyleLbl="sibTrans2D1" presStyleIdx="0" presStyleCnt="7"/>
      <dgm:spPr/>
      <dgm:t>
        <a:bodyPr/>
        <a:lstStyle/>
        <a:p>
          <a:endParaRPr lang="en-US"/>
        </a:p>
      </dgm:t>
    </dgm:pt>
    <dgm:pt modelId="{EFE7817C-7CCD-4312-AE09-0C9B2ED88686}" type="pres">
      <dgm:prSet presAssocID="{2B225069-04F2-4FDB-BBBB-4D5DC7842600}" presName="connectorText" presStyleLbl="sibTrans2D1" presStyleIdx="0" presStyleCnt="7"/>
      <dgm:spPr/>
      <dgm:t>
        <a:bodyPr/>
        <a:lstStyle/>
        <a:p>
          <a:endParaRPr lang="en-US"/>
        </a:p>
      </dgm:t>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t>
        <a:bodyPr/>
        <a:lstStyle/>
        <a:p>
          <a:endParaRPr lang="en-US"/>
        </a:p>
      </dgm:t>
    </dgm:pt>
    <dgm:pt modelId="{9BF09074-E507-4558-881E-3427166628C3}" type="pres">
      <dgm:prSet presAssocID="{BC131F33-6B8D-4987-ADD7-57AE743C10C9}" presName="sibTrans" presStyleLbl="sibTrans2D1" presStyleIdx="1" presStyleCnt="7"/>
      <dgm:spPr/>
      <dgm:t>
        <a:bodyPr/>
        <a:lstStyle/>
        <a:p>
          <a:endParaRPr lang="en-US"/>
        </a:p>
      </dgm:t>
    </dgm:pt>
    <dgm:pt modelId="{7328FE09-915C-486E-B188-A0058C7E1899}" type="pres">
      <dgm:prSet presAssocID="{BC131F33-6B8D-4987-ADD7-57AE743C10C9}" presName="connectorText" presStyleLbl="sibTrans2D1" presStyleIdx="1" presStyleCnt="7"/>
      <dgm:spPr/>
      <dgm:t>
        <a:bodyPr/>
        <a:lstStyle/>
        <a:p>
          <a:endParaRPr lang="en-US"/>
        </a:p>
      </dgm:t>
    </dgm:pt>
    <dgm:pt modelId="{0B0562E8-0744-4C6E-ABA8-9BD25AB8A0AF}" type="pres">
      <dgm:prSet presAssocID="{690A8F40-5B3C-4C98-9EA3-3BDE7DE47605}" presName="node" presStyleLbl="node1" presStyleIdx="2" presStyleCnt="7">
        <dgm:presLayoutVars>
          <dgm:bulletEnabled val="1"/>
        </dgm:presLayoutVars>
      </dgm:prSet>
      <dgm:spPr/>
      <dgm:t>
        <a:bodyPr/>
        <a:lstStyle/>
        <a:p>
          <a:endParaRPr lang="en-US"/>
        </a:p>
      </dgm:t>
    </dgm:pt>
    <dgm:pt modelId="{53871E0C-1045-461E-882A-6A282D1EB5CE}" type="pres">
      <dgm:prSet presAssocID="{EE1F9EAD-F6B7-49C7-919C-852AD0751558}" presName="sibTrans" presStyleLbl="sibTrans2D1" presStyleIdx="2" presStyleCnt="7"/>
      <dgm:spPr/>
      <dgm:t>
        <a:bodyPr/>
        <a:lstStyle/>
        <a:p>
          <a:endParaRPr lang="en-US"/>
        </a:p>
      </dgm:t>
    </dgm:pt>
    <dgm:pt modelId="{39FF31D9-E02C-49FC-994A-30688A809DB9}" type="pres">
      <dgm:prSet presAssocID="{EE1F9EAD-F6B7-49C7-919C-852AD0751558}" presName="connectorText" presStyleLbl="sibTrans2D1" presStyleIdx="2" presStyleCnt="7"/>
      <dgm:spPr/>
      <dgm:t>
        <a:bodyPr/>
        <a:lstStyle/>
        <a:p>
          <a:endParaRPr lang="en-US"/>
        </a:p>
      </dgm:t>
    </dgm:pt>
    <dgm:pt modelId="{945A1B40-0EAA-4146-B00A-53BDDB561C58}" type="pres">
      <dgm:prSet presAssocID="{6D2CA9EE-ED0E-4481-87E0-DBF3B565069A}" presName="node" presStyleLbl="node1" presStyleIdx="3" presStyleCnt="7">
        <dgm:presLayoutVars>
          <dgm:bulletEnabled val="1"/>
        </dgm:presLayoutVars>
      </dgm:prSet>
      <dgm:spPr/>
      <dgm:t>
        <a:bodyPr/>
        <a:lstStyle/>
        <a:p>
          <a:endParaRPr lang="en-US"/>
        </a:p>
      </dgm:t>
    </dgm:pt>
    <dgm:pt modelId="{0C03E7E6-702C-4264-8863-63080A66D6D1}" type="pres">
      <dgm:prSet presAssocID="{6AB917E1-745A-498C-845C-8D2288C47437}" presName="sibTrans" presStyleLbl="sibTrans2D1" presStyleIdx="3" presStyleCnt="7"/>
      <dgm:spPr/>
      <dgm:t>
        <a:bodyPr/>
        <a:lstStyle/>
        <a:p>
          <a:endParaRPr lang="en-US"/>
        </a:p>
      </dgm:t>
    </dgm:pt>
    <dgm:pt modelId="{1AFEACCB-2310-41DF-B617-DE346BB94EDA}" type="pres">
      <dgm:prSet presAssocID="{6AB917E1-745A-498C-845C-8D2288C47437}" presName="connectorText" presStyleLbl="sibTrans2D1" presStyleIdx="3" presStyleCnt="7"/>
      <dgm:spPr/>
      <dgm:t>
        <a:bodyPr/>
        <a:lstStyle/>
        <a:p>
          <a:endParaRPr lang="en-US"/>
        </a:p>
      </dgm:t>
    </dgm:pt>
    <dgm:pt modelId="{786D5179-EE91-4424-876B-967F2666670C}" type="pres">
      <dgm:prSet presAssocID="{9646F77D-C39F-4D03-B59C-DCA7E8D9F1B0}" presName="node" presStyleLbl="node1" presStyleIdx="4" presStyleCnt="7">
        <dgm:presLayoutVars>
          <dgm:bulletEnabled val="1"/>
        </dgm:presLayoutVars>
      </dgm:prSet>
      <dgm:spPr/>
      <dgm:t>
        <a:bodyPr/>
        <a:lstStyle/>
        <a:p>
          <a:endParaRPr lang="en-US"/>
        </a:p>
      </dgm:t>
    </dgm:pt>
    <dgm:pt modelId="{CD120D90-27F1-4E20-AEAC-4DE27B77AA15}" type="pres">
      <dgm:prSet presAssocID="{C88F06C9-6967-40EC-B1C1-C1E88E8461C1}" presName="sibTrans" presStyleLbl="sibTrans2D1" presStyleIdx="4" presStyleCnt="7"/>
      <dgm:spPr/>
      <dgm:t>
        <a:bodyPr/>
        <a:lstStyle/>
        <a:p>
          <a:endParaRPr lang="en-US"/>
        </a:p>
      </dgm:t>
    </dgm:pt>
    <dgm:pt modelId="{B6F785D2-673E-4639-9E6C-77139BEB2B56}" type="pres">
      <dgm:prSet presAssocID="{C88F06C9-6967-40EC-B1C1-C1E88E8461C1}" presName="connectorText" presStyleLbl="sibTrans2D1" presStyleIdx="4" presStyleCnt="7"/>
      <dgm:spPr/>
      <dgm:t>
        <a:bodyPr/>
        <a:lstStyle/>
        <a:p>
          <a:endParaRPr lang="en-US"/>
        </a:p>
      </dgm:t>
    </dgm:pt>
    <dgm:pt modelId="{F5C5E38B-5958-4A9E-8225-09C92D85B09B}" type="pres">
      <dgm:prSet presAssocID="{031B49C2-A169-464A-AC36-7F371DBE4D6F}" presName="node" presStyleLbl="node1" presStyleIdx="5" presStyleCnt="7">
        <dgm:presLayoutVars>
          <dgm:bulletEnabled val="1"/>
        </dgm:presLayoutVars>
      </dgm:prSet>
      <dgm:spPr/>
      <dgm:t>
        <a:bodyPr/>
        <a:lstStyle/>
        <a:p>
          <a:endParaRPr lang="en-US"/>
        </a:p>
      </dgm:t>
    </dgm:pt>
    <dgm:pt modelId="{9E248DF4-36DA-42C2-BA95-12068B71872A}" type="pres">
      <dgm:prSet presAssocID="{D5237C69-46B6-4E10-A468-5124608D5C01}" presName="sibTrans" presStyleLbl="sibTrans2D1" presStyleIdx="5" presStyleCnt="7"/>
      <dgm:spPr/>
      <dgm:t>
        <a:bodyPr/>
        <a:lstStyle/>
        <a:p>
          <a:endParaRPr lang="en-US"/>
        </a:p>
      </dgm:t>
    </dgm:pt>
    <dgm:pt modelId="{C4AF40C7-77F3-4B21-BBBA-6AFE1EB9DF84}" type="pres">
      <dgm:prSet presAssocID="{D5237C69-46B6-4E10-A468-5124608D5C01}" presName="connectorText" presStyleLbl="sibTrans2D1" presStyleIdx="5" presStyleCnt="7"/>
      <dgm:spPr/>
      <dgm:t>
        <a:bodyPr/>
        <a:lstStyle/>
        <a:p>
          <a:endParaRPr lang="en-US"/>
        </a:p>
      </dgm:t>
    </dgm:pt>
    <dgm:pt modelId="{71CDBCC8-06D5-4FE9-A2CC-CD187748351C}" type="pres">
      <dgm:prSet presAssocID="{79C7F7ED-4E45-4F36-9B7A-09A1443B461F}" presName="node" presStyleLbl="node1" presStyleIdx="6" presStyleCnt="7">
        <dgm:presLayoutVars>
          <dgm:bulletEnabled val="1"/>
        </dgm:presLayoutVars>
      </dgm:prSet>
      <dgm:spPr/>
      <dgm:t>
        <a:bodyPr/>
        <a:lstStyle/>
        <a:p>
          <a:endParaRPr lang="en-US"/>
        </a:p>
      </dgm:t>
    </dgm:pt>
    <dgm:pt modelId="{D6EC50FF-BD56-4ABD-8A04-B3F0BBC3E9F2}" type="pres">
      <dgm:prSet presAssocID="{C936A41E-0762-4904-8501-E0B441178B4C}" presName="sibTrans" presStyleLbl="sibTrans2D1" presStyleIdx="6" presStyleCnt="7"/>
      <dgm:spPr/>
      <dgm:t>
        <a:bodyPr/>
        <a:lstStyle/>
        <a:p>
          <a:endParaRPr lang="en-US"/>
        </a:p>
      </dgm:t>
    </dgm:pt>
    <dgm:pt modelId="{3FA28445-35B7-489F-A4F2-28D436FB6557}" type="pres">
      <dgm:prSet presAssocID="{C936A41E-0762-4904-8501-E0B441178B4C}" presName="connectorText" presStyleLbl="sibTrans2D1" presStyleIdx="6" presStyleCnt="7"/>
      <dgm:spPr/>
      <dgm:t>
        <a:bodyPr/>
        <a:lstStyle/>
        <a:p>
          <a:endParaRPr lang="en-US"/>
        </a:p>
      </dgm:t>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t>
        <a:bodyPr/>
        <a:lstStyle/>
        <a:p>
          <a:endParaRPr lang="en-US"/>
        </a:p>
      </dgm:t>
    </dgm:pt>
    <dgm:pt modelId="{5DEC991F-4F7D-4483-B9E1-AC4983EDB1DA}" type="pres">
      <dgm:prSet presAssocID="{4FE0330E-F759-4B2E-8AD1-75E131B2EBB7}" presName="node" presStyleLbl="node1" presStyleIdx="0" presStyleCnt="7">
        <dgm:presLayoutVars>
          <dgm:bulletEnabled val="1"/>
        </dgm:presLayoutVars>
      </dgm:prSet>
      <dgm:spPr/>
      <dgm:t>
        <a:bodyPr/>
        <a:lstStyle/>
        <a:p>
          <a:endParaRPr lang="en-US"/>
        </a:p>
      </dgm:t>
    </dgm:pt>
    <dgm:pt modelId="{6BA76FE7-943D-4C05-B548-D67D93CF8F59}" type="pres">
      <dgm:prSet presAssocID="{2B225069-04F2-4FDB-BBBB-4D5DC7842600}" presName="sibTrans" presStyleLbl="sibTrans2D1" presStyleIdx="0" presStyleCnt="7"/>
      <dgm:spPr/>
      <dgm:t>
        <a:bodyPr/>
        <a:lstStyle/>
        <a:p>
          <a:endParaRPr lang="en-US"/>
        </a:p>
      </dgm:t>
    </dgm:pt>
    <dgm:pt modelId="{EFE7817C-7CCD-4312-AE09-0C9B2ED88686}" type="pres">
      <dgm:prSet presAssocID="{2B225069-04F2-4FDB-BBBB-4D5DC7842600}" presName="connectorText" presStyleLbl="sibTrans2D1" presStyleIdx="0" presStyleCnt="7"/>
      <dgm:spPr/>
      <dgm:t>
        <a:bodyPr/>
        <a:lstStyle/>
        <a:p>
          <a:endParaRPr lang="en-US"/>
        </a:p>
      </dgm:t>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t>
        <a:bodyPr/>
        <a:lstStyle/>
        <a:p>
          <a:endParaRPr lang="en-US"/>
        </a:p>
      </dgm:t>
    </dgm:pt>
    <dgm:pt modelId="{9BF09074-E507-4558-881E-3427166628C3}" type="pres">
      <dgm:prSet presAssocID="{BC131F33-6B8D-4987-ADD7-57AE743C10C9}" presName="sibTrans" presStyleLbl="sibTrans2D1" presStyleIdx="1" presStyleCnt="7"/>
      <dgm:spPr/>
      <dgm:t>
        <a:bodyPr/>
        <a:lstStyle/>
        <a:p>
          <a:endParaRPr lang="en-US"/>
        </a:p>
      </dgm:t>
    </dgm:pt>
    <dgm:pt modelId="{7328FE09-915C-486E-B188-A0058C7E1899}" type="pres">
      <dgm:prSet presAssocID="{BC131F33-6B8D-4987-ADD7-57AE743C10C9}" presName="connectorText" presStyleLbl="sibTrans2D1" presStyleIdx="1" presStyleCnt="7"/>
      <dgm:spPr/>
      <dgm:t>
        <a:bodyPr/>
        <a:lstStyle/>
        <a:p>
          <a:endParaRPr lang="en-US"/>
        </a:p>
      </dgm:t>
    </dgm:pt>
    <dgm:pt modelId="{0B0562E8-0744-4C6E-ABA8-9BD25AB8A0AF}" type="pres">
      <dgm:prSet presAssocID="{690A8F40-5B3C-4C98-9EA3-3BDE7DE47605}" presName="node" presStyleLbl="node1" presStyleIdx="2" presStyleCnt="7">
        <dgm:presLayoutVars>
          <dgm:bulletEnabled val="1"/>
        </dgm:presLayoutVars>
      </dgm:prSet>
      <dgm:spPr/>
      <dgm:t>
        <a:bodyPr/>
        <a:lstStyle/>
        <a:p>
          <a:endParaRPr lang="en-US"/>
        </a:p>
      </dgm:t>
    </dgm:pt>
    <dgm:pt modelId="{53871E0C-1045-461E-882A-6A282D1EB5CE}" type="pres">
      <dgm:prSet presAssocID="{EE1F9EAD-F6B7-49C7-919C-852AD0751558}" presName="sibTrans" presStyleLbl="sibTrans2D1" presStyleIdx="2" presStyleCnt="7"/>
      <dgm:spPr/>
      <dgm:t>
        <a:bodyPr/>
        <a:lstStyle/>
        <a:p>
          <a:endParaRPr lang="en-US"/>
        </a:p>
      </dgm:t>
    </dgm:pt>
    <dgm:pt modelId="{39FF31D9-E02C-49FC-994A-30688A809DB9}" type="pres">
      <dgm:prSet presAssocID="{EE1F9EAD-F6B7-49C7-919C-852AD0751558}" presName="connectorText" presStyleLbl="sibTrans2D1" presStyleIdx="2" presStyleCnt="7"/>
      <dgm:spPr/>
      <dgm:t>
        <a:bodyPr/>
        <a:lstStyle/>
        <a:p>
          <a:endParaRPr lang="en-US"/>
        </a:p>
      </dgm:t>
    </dgm:pt>
    <dgm:pt modelId="{945A1B40-0EAA-4146-B00A-53BDDB561C58}" type="pres">
      <dgm:prSet presAssocID="{6D2CA9EE-ED0E-4481-87E0-DBF3B565069A}" presName="node" presStyleLbl="node1" presStyleIdx="3" presStyleCnt="7">
        <dgm:presLayoutVars>
          <dgm:bulletEnabled val="1"/>
        </dgm:presLayoutVars>
      </dgm:prSet>
      <dgm:spPr/>
      <dgm:t>
        <a:bodyPr/>
        <a:lstStyle/>
        <a:p>
          <a:endParaRPr lang="en-US"/>
        </a:p>
      </dgm:t>
    </dgm:pt>
    <dgm:pt modelId="{0C03E7E6-702C-4264-8863-63080A66D6D1}" type="pres">
      <dgm:prSet presAssocID="{6AB917E1-745A-498C-845C-8D2288C47437}" presName="sibTrans" presStyleLbl="sibTrans2D1" presStyleIdx="3" presStyleCnt="7"/>
      <dgm:spPr/>
      <dgm:t>
        <a:bodyPr/>
        <a:lstStyle/>
        <a:p>
          <a:endParaRPr lang="en-US"/>
        </a:p>
      </dgm:t>
    </dgm:pt>
    <dgm:pt modelId="{1AFEACCB-2310-41DF-B617-DE346BB94EDA}" type="pres">
      <dgm:prSet presAssocID="{6AB917E1-745A-498C-845C-8D2288C47437}" presName="connectorText" presStyleLbl="sibTrans2D1" presStyleIdx="3" presStyleCnt="7"/>
      <dgm:spPr/>
      <dgm:t>
        <a:bodyPr/>
        <a:lstStyle/>
        <a:p>
          <a:endParaRPr lang="en-US"/>
        </a:p>
      </dgm:t>
    </dgm:pt>
    <dgm:pt modelId="{786D5179-EE91-4424-876B-967F2666670C}" type="pres">
      <dgm:prSet presAssocID="{9646F77D-C39F-4D03-B59C-DCA7E8D9F1B0}" presName="node" presStyleLbl="node1" presStyleIdx="4" presStyleCnt="7">
        <dgm:presLayoutVars>
          <dgm:bulletEnabled val="1"/>
        </dgm:presLayoutVars>
      </dgm:prSet>
      <dgm:spPr/>
      <dgm:t>
        <a:bodyPr/>
        <a:lstStyle/>
        <a:p>
          <a:endParaRPr lang="en-US"/>
        </a:p>
      </dgm:t>
    </dgm:pt>
    <dgm:pt modelId="{CD120D90-27F1-4E20-AEAC-4DE27B77AA15}" type="pres">
      <dgm:prSet presAssocID="{C88F06C9-6967-40EC-B1C1-C1E88E8461C1}" presName="sibTrans" presStyleLbl="sibTrans2D1" presStyleIdx="4" presStyleCnt="7"/>
      <dgm:spPr/>
      <dgm:t>
        <a:bodyPr/>
        <a:lstStyle/>
        <a:p>
          <a:endParaRPr lang="en-US"/>
        </a:p>
      </dgm:t>
    </dgm:pt>
    <dgm:pt modelId="{B6F785D2-673E-4639-9E6C-77139BEB2B56}" type="pres">
      <dgm:prSet presAssocID="{C88F06C9-6967-40EC-B1C1-C1E88E8461C1}" presName="connectorText" presStyleLbl="sibTrans2D1" presStyleIdx="4" presStyleCnt="7"/>
      <dgm:spPr/>
      <dgm:t>
        <a:bodyPr/>
        <a:lstStyle/>
        <a:p>
          <a:endParaRPr lang="en-US"/>
        </a:p>
      </dgm:t>
    </dgm:pt>
    <dgm:pt modelId="{F5C5E38B-5958-4A9E-8225-09C92D85B09B}" type="pres">
      <dgm:prSet presAssocID="{031B49C2-A169-464A-AC36-7F371DBE4D6F}" presName="node" presStyleLbl="node1" presStyleIdx="5" presStyleCnt="7">
        <dgm:presLayoutVars>
          <dgm:bulletEnabled val="1"/>
        </dgm:presLayoutVars>
      </dgm:prSet>
      <dgm:spPr/>
      <dgm:t>
        <a:bodyPr/>
        <a:lstStyle/>
        <a:p>
          <a:endParaRPr lang="en-US"/>
        </a:p>
      </dgm:t>
    </dgm:pt>
    <dgm:pt modelId="{9E248DF4-36DA-42C2-BA95-12068B71872A}" type="pres">
      <dgm:prSet presAssocID="{D5237C69-46B6-4E10-A468-5124608D5C01}" presName="sibTrans" presStyleLbl="sibTrans2D1" presStyleIdx="5" presStyleCnt="7"/>
      <dgm:spPr/>
      <dgm:t>
        <a:bodyPr/>
        <a:lstStyle/>
        <a:p>
          <a:endParaRPr lang="en-US"/>
        </a:p>
      </dgm:t>
    </dgm:pt>
    <dgm:pt modelId="{C4AF40C7-77F3-4B21-BBBA-6AFE1EB9DF84}" type="pres">
      <dgm:prSet presAssocID="{D5237C69-46B6-4E10-A468-5124608D5C01}" presName="connectorText" presStyleLbl="sibTrans2D1" presStyleIdx="5" presStyleCnt="7"/>
      <dgm:spPr/>
      <dgm:t>
        <a:bodyPr/>
        <a:lstStyle/>
        <a:p>
          <a:endParaRPr lang="en-US"/>
        </a:p>
      </dgm:t>
    </dgm:pt>
    <dgm:pt modelId="{71CDBCC8-06D5-4FE9-A2CC-CD187748351C}" type="pres">
      <dgm:prSet presAssocID="{79C7F7ED-4E45-4F36-9B7A-09A1443B461F}" presName="node" presStyleLbl="node1" presStyleIdx="6" presStyleCnt="7">
        <dgm:presLayoutVars>
          <dgm:bulletEnabled val="1"/>
        </dgm:presLayoutVars>
      </dgm:prSet>
      <dgm:spPr/>
      <dgm:t>
        <a:bodyPr/>
        <a:lstStyle/>
        <a:p>
          <a:endParaRPr lang="en-US"/>
        </a:p>
      </dgm:t>
    </dgm:pt>
    <dgm:pt modelId="{D6EC50FF-BD56-4ABD-8A04-B3F0BBC3E9F2}" type="pres">
      <dgm:prSet presAssocID="{C936A41E-0762-4904-8501-E0B441178B4C}" presName="sibTrans" presStyleLbl="sibTrans2D1" presStyleIdx="6" presStyleCnt="7"/>
      <dgm:spPr/>
      <dgm:t>
        <a:bodyPr/>
        <a:lstStyle/>
        <a:p>
          <a:endParaRPr lang="en-US"/>
        </a:p>
      </dgm:t>
    </dgm:pt>
    <dgm:pt modelId="{3FA28445-35B7-489F-A4F2-28D436FB6557}" type="pres">
      <dgm:prSet presAssocID="{C936A41E-0762-4904-8501-E0B441178B4C}" presName="connectorText" presStyleLbl="sibTrans2D1" presStyleIdx="6" presStyleCnt="7"/>
      <dgm:spPr/>
      <dgm:t>
        <a:bodyPr/>
        <a:lstStyle/>
        <a:p>
          <a:endParaRPr lang="en-US"/>
        </a:p>
      </dgm:t>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t>
        <a:bodyPr/>
        <a:lstStyle/>
        <a:p>
          <a:endParaRPr lang="en-US"/>
        </a:p>
      </dgm:t>
    </dgm:pt>
    <dgm:pt modelId="{5DEC991F-4F7D-4483-B9E1-AC4983EDB1DA}" type="pres">
      <dgm:prSet presAssocID="{4FE0330E-F759-4B2E-8AD1-75E131B2EBB7}" presName="node" presStyleLbl="node1" presStyleIdx="0" presStyleCnt="7">
        <dgm:presLayoutVars>
          <dgm:bulletEnabled val="1"/>
        </dgm:presLayoutVars>
      </dgm:prSet>
      <dgm:spPr/>
      <dgm:t>
        <a:bodyPr/>
        <a:lstStyle/>
        <a:p>
          <a:endParaRPr lang="en-US"/>
        </a:p>
      </dgm:t>
    </dgm:pt>
    <dgm:pt modelId="{6BA76FE7-943D-4C05-B548-D67D93CF8F59}" type="pres">
      <dgm:prSet presAssocID="{2B225069-04F2-4FDB-BBBB-4D5DC7842600}" presName="sibTrans" presStyleLbl="sibTrans2D1" presStyleIdx="0" presStyleCnt="7"/>
      <dgm:spPr/>
      <dgm:t>
        <a:bodyPr/>
        <a:lstStyle/>
        <a:p>
          <a:endParaRPr lang="en-US"/>
        </a:p>
      </dgm:t>
    </dgm:pt>
    <dgm:pt modelId="{EFE7817C-7CCD-4312-AE09-0C9B2ED88686}" type="pres">
      <dgm:prSet presAssocID="{2B225069-04F2-4FDB-BBBB-4D5DC7842600}" presName="connectorText" presStyleLbl="sibTrans2D1" presStyleIdx="0" presStyleCnt="7"/>
      <dgm:spPr/>
      <dgm:t>
        <a:bodyPr/>
        <a:lstStyle/>
        <a:p>
          <a:endParaRPr lang="en-US"/>
        </a:p>
      </dgm:t>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t>
        <a:bodyPr/>
        <a:lstStyle/>
        <a:p>
          <a:endParaRPr lang="en-US"/>
        </a:p>
      </dgm:t>
    </dgm:pt>
    <dgm:pt modelId="{9BF09074-E507-4558-881E-3427166628C3}" type="pres">
      <dgm:prSet presAssocID="{BC131F33-6B8D-4987-ADD7-57AE743C10C9}" presName="sibTrans" presStyleLbl="sibTrans2D1" presStyleIdx="1" presStyleCnt="7"/>
      <dgm:spPr/>
      <dgm:t>
        <a:bodyPr/>
        <a:lstStyle/>
        <a:p>
          <a:endParaRPr lang="en-US"/>
        </a:p>
      </dgm:t>
    </dgm:pt>
    <dgm:pt modelId="{7328FE09-915C-486E-B188-A0058C7E1899}" type="pres">
      <dgm:prSet presAssocID="{BC131F33-6B8D-4987-ADD7-57AE743C10C9}" presName="connectorText" presStyleLbl="sibTrans2D1" presStyleIdx="1" presStyleCnt="7"/>
      <dgm:spPr/>
      <dgm:t>
        <a:bodyPr/>
        <a:lstStyle/>
        <a:p>
          <a:endParaRPr lang="en-US"/>
        </a:p>
      </dgm:t>
    </dgm:pt>
    <dgm:pt modelId="{0B0562E8-0744-4C6E-ABA8-9BD25AB8A0AF}" type="pres">
      <dgm:prSet presAssocID="{690A8F40-5B3C-4C98-9EA3-3BDE7DE47605}" presName="node" presStyleLbl="node1" presStyleIdx="2" presStyleCnt="7">
        <dgm:presLayoutVars>
          <dgm:bulletEnabled val="1"/>
        </dgm:presLayoutVars>
      </dgm:prSet>
      <dgm:spPr/>
      <dgm:t>
        <a:bodyPr/>
        <a:lstStyle/>
        <a:p>
          <a:endParaRPr lang="en-US"/>
        </a:p>
      </dgm:t>
    </dgm:pt>
    <dgm:pt modelId="{53871E0C-1045-461E-882A-6A282D1EB5CE}" type="pres">
      <dgm:prSet presAssocID="{EE1F9EAD-F6B7-49C7-919C-852AD0751558}" presName="sibTrans" presStyleLbl="sibTrans2D1" presStyleIdx="2" presStyleCnt="7"/>
      <dgm:spPr/>
      <dgm:t>
        <a:bodyPr/>
        <a:lstStyle/>
        <a:p>
          <a:endParaRPr lang="en-US"/>
        </a:p>
      </dgm:t>
    </dgm:pt>
    <dgm:pt modelId="{39FF31D9-E02C-49FC-994A-30688A809DB9}" type="pres">
      <dgm:prSet presAssocID="{EE1F9EAD-F6B7-49C7-919C-852AD0751558}" presName="connectorText" presStyleLbl="sibTrans2D1" presStyleIdx="2" presStyleCnt="7"/>
      <dgm:spPr/>
      <dgm:t>
        <a:bodyPr/>
        <a:lstStyle/>
        <a:p>
          <a:endParaRPr lang="en-US"/>
        </a:p>
      </dgm:t>
    </dgm:pt>
    <dgm:pt modelId="{945A1B40-0EAA-4146-B00A-53BDDB561C58}" type="pres">
      <dgm:prSet presAssocID="{6D2CA9EE-ED0E-4481-87E0-DBF3B565069A}" presName="node" presStyleLbl="node1" presStyleIdx="3" presStyleCnt="7">
        <dgm:presLayoutVars>
          <dgm:bulletEnabled val="1"/>
        </dgm:presLayoutVars>
      </dgm:prSet>
      <dgm:spPr/>
      <dgm:t>
        <a:bodyPr/>
        <a:lstStyle/>
        <a:p>
          <a:endParaRPr lang="en-US"/>
        </a:p>
      </dgm:t>
    </dgm:pt>
    <dgm:pt modelId="{0C03E7E6-702C-4264-8863-63080A66D6D1}" type="pres">
      <dgm:prSet presAssocID="{6AB917E1-745A-498C-845C-8D2288C47437}" presName="sibTrans" presStyleLbl="sibTrans2D1" presStyleIdx="3" presStyleCnt="7"/>
      <dgm:spPr/>
      <dgm:t>
        <a:bodyPr/>
        <a:lstStyle/>
        <a:p>
          <a:endParaRPr lang="en-US"/>
        </a:p>
      </dgm:t>
    </dgm:pt>
    <dgm:pt modelId="{1AFEACCB-2310-41DF-B617-DE346BB94EDA}" type="pres">
      <dgm:prSet presAssocID="{6AB917E1-745A-498C-845C-8D2288C47437}" presName="connectorText" presStyleLbl="sibTrans2D1" presStyleIdx="3" presStyleCnt="7"/>
      <dgm:spPr/>
      <dgm:t>
        <a:bodyPr/>
        <a:lstStyle/>
        <a:p>
          <a:endParaRPr lang="en-US"/>
        </a:p>
      </dgm:t>
    </dgm:pt>
    <dgm:pt modelId="{786D5179-EE91-4424-876B-967F2666670C}" type="pres">
      <dgm:prSet presAssocID="{9646F77D-C39F-4D03-B59C-DCA7E8D9F1B0}" presName="node" presStyleLbl="node1" presStyleIdx="4" presStyleCnt="7">
        <dgm:presLayoutVars>
          <dgm:bulletEnabled val="1"/>
        </dgm:presLayoutVars>
      </dgm:prSet>
      <dgm:spPr/>
      <dgm:t>
        <a:bodyPr/>
        <a:lstStyle/>
        <a:p>
          <a:endParaRPr lang="en-US"/>
        </a:p>
      </dgm:t>
    </dgm:pt>
    <dgm:pt modelId="{CD120D90-27F1-4E20-AEAC-4DE27B77AA15}" type="pres">
      <dgm:prSet presAssocID="{C88F06C9-6967-40EC-B1C1-C1E88E8461C1}" presName="sibTrans" presStyleLbl="sibTrans2D1" presStyleIdx="4" presStyleCnt="7"/>
      <dgm:spPr/>
      <dgm:t>
        <a:bodyPr/>
        <a:lstStyle/>
        <a:p>
          <a:endParaRPr lang="en-US"/>
        </a:p>
      </dgm:t>
    </dgm:pt>
    <dgm:pt modelId="{B6F785D2-673E-4639-9E6C-77139BEB2B56}" type="pres">
      <dgm:prSet presAssocID="{C88F06C9-6967-40EC-B1C1-C1E88E8461C1}" presName="connectorText" presStyleLbl="sibTrans2D1" presStyleIdx="4" presStyleCnt="7"/>
      <dgm:spPr/>
      <dgm:t>
        <a:bodyPr/>
        <a:lstStyle/>
        <a:p>
          <a:endParaRPr lang="en-US"/>
        </a:p>
      </dgm:t>
    </dgm:pt>
    <dgm:pt modelId="{F5C5E38B-5958-4A9E-8225-09C92D85B09B}" type="pres">
      <dgm:prSet presAssocID="{031B49C2-A169-464A-AC36-7F371DBE4D6F}" presName="node" presStyleLbl="node1" presStyleIdx="5" presStyleCnt="7">
        <dgm:presLayoutVars>
          <dgm:bulletEnabled val="1"/>
        </dgm:presLayoutVars>
      </dgm:prSet>
      <dgm:spPr/>
      <dgm:t>
        <a:bodyPr/>
        <a:lstStyle/>
        <a:p>
          <a:endParaRPr lang="en-US"/>
        </a:p>
      </dgm:t>
    </dgm:pt>
    <dgm:pt modelId="{9E248DF4-36DA-42C2-BA95-12068B71872A}" type="pres">
      <dgm:prSet presAssocID="{D5237C69-46B6-4E10-A468-5124608D5C01}" presName="sibTrans" presStyleLbl="sibTrans2D1" presStyleIdx="5" presStyleCnt="7"/>
      <dgm:spPr/>
      <dgm:t>
        <a:bodyPr/>
        <a:lstStyle/>
        <a:p>
          <a:endParaRPr lang="en-US"/>
        </a:p>
      </dgm:t>
    </dgm:pt>
    <dgm:pt modelId="{C4AF40C7-77F3-4B21-BBBA-6AFE1EB9DF84}" type="pres">
      <dgm:prSet presAssocID="{D5237C69-46B6-4E10-A468-5124608D5C01}" presName="connectorText" presStyleLbl="sibTrans2D1" presStyleIdx="5" presStyleCnt="7"/>
      <dgm:spPr/>
      <dgm:t>
        <a:bodyPr/>
        <a:lstStyle/>
        <a:p>
          <a:endParaRPr lang="en-US"/>
        </a:p>
      </dgm:t>
    </dgm:pt>
    <dgm:pt modelId="{71CDBCC8-06D5-4FE9-A2CC-CD187748351C}" type="pres">
      <dgm:prSet presAssocID="{79C7F7ED-4E45-4F36-9B7A-09A1443B461F}" presName="node" presStyleLbl="node1" presStyleIdx="6" presStyleCnt="7">
        <dgm:presLayoutVars>
          <dgm:bulletEnabled val="1"/>
        </dgm:presLayoutVars>
      </dgm:prSet>
      <dgm:spPr/>
      <dgm:t>
        <a:bodyPr/>
        <a:lstStyle/>
        <a:p>
          <a:endParaRPr lang="en-US"/>
        </a:p>
      </dgm:t>
    </dgm:pt>
    <dgm:pt modelId="{D6EC50FF-BD56-4ABD-8A04-B3F0BBC3E9F2}" type="pres">
      <dgm:prSet presAssocID="{C936A41E-0762-4904-8501-E0B441178B4C}" presName="sibTrans" presStyleLbl="sibTrans2D1" presStyleIdx="6" presStyleCnt="7"/>
      <dgm:spPr/>
      <dgm:t>
        <a:bodyPr/>
        <a:lstStyle/>
        <a:p>
          <a:endParaRPr lang="en-US"/>
        </a:p>
      </dgm:t>
    </dgm:pt>
    <dgm:pt modelId="{3FA28445-35B7-489F-A4F2-28D436FB6557}" type="pres">
      <dgm:prSet presAssocID="{C936A41E-0762-4904-8501-E0B441178B4C}" presName="connectorText" presStyleLbl="sibTrans2D1" presStyleIdx="6" presStyleCnt="7"/>
      <dgm:spPr/>
      <dgm:t>
        <a:bodyPr/>
        <a:lstStyle/>
        <a:p>
          <a:endParaRPr lang="en-US"/>
        </a:p>
      </dgm:t>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71196E-0046-4CCF-AE93-102B290E455A}" type="doc">
      <dgm:prSet loTypeId="urn:microsoft.com/office/officeart/2005/8/layout/pyramid2" loCatId="list" qsTypeId="urn:microsoft.com/office/officeart/2005/8/quickstyle/simple1" qsCatId="simple" csTypeId="urn:microsoft.com/office/officeart/2005/8/colors/accent6_1" csCatId="accent6" phldr="1"/>
      <dgm:spPr/>
    </dgm:pt>
    <dgm:pt modelId="{9CAA574E-D29D-4293-A410-928B27AFB58E}">
      <dgm:prSet phldrT="[Text]"/>
      <dgm:spPr/>
      <dgm:t>
        <a:bodyPr/>
        <a:lstStyle/>
        <a:p>
          <a:r>
            <a:rPr lang="en-US" dirty="0"/>
            <a:t>Local</a:t>
          </a:r>
        </a:p>
      </dgm:t>
    </dgm:pt>
    <dgm:pt modelId="{E032E696-E889-4EF5-AD57-D5BF00B6FBE1}" type="parTrans" cxnId="{24DC909C-7C2A-4A43-8B71-9B9BBECECB29}">
      <dgm:prSet/>
      <dgm:spPr/>
      <dgm:t>
        <a:bodyPr/>
        <a:lstStyle/>
        <a:p>
          <a:endParaRPr lang="en-US"/>
        </a:p>
      </dgm:t>
    </dgm:pt>
    <dgm:pt modelId="{1231A5E8-4249-4408-AA7D-979BDE5CBC2A}" type="sibTrans" cxnId="{24DC909C-7C2A-4A43-8B71-9B9BBECECB29}">
      <dgm:prSet/>
      <dgm:spPr/>
      <dgm:t>
        <a:bodyPr/>
        <a:lstStyle/>
        <a:p>
          <a:endParaRPr lang="en-US"/>
        </a:p>
      </dgm:t>
    </dgm:pt>
    <dgm:pt modelId="{927FB3EE-025E-4989-AB16-C09A9A41DF44}">
      <dgm:prSet phldrT="[Text]"/>
      <dgm:spPr/>
      <dgm:t>
        <a:bodyPr/>
        <a:lstStyle/>
        <a:p>
          <a:r>
            <a:rPr lang="en-US" dirty="0"/>
            <a:t>Regional</a:t>
          </a:r>
        </a:p>
      </dgm:t>
    </dgm:pt>
    <dgm:pt modelId="{BFC7D956-A5DC-4B7A-822B-FF7CF8D45BAC}" type="parTrans" cxnId="{5FB3FD87-84E1-4EF8-854E-C4773CCA49DD}">
      <dgm:prSet/>
      <dgm:spPr/>
      <dgm:t>
        <a:bodyPr/>
        <a:lstStyle/>
        <a:p>
          <a:endParaRPr lang="en-US"/>
        </a:p>
      </dgm:t>
    </dgm:pt>
    <dgm:pt modelId="{7328B46F-63D1-49E6-B3F2-C53229EB0D6C}" type="sibTrans" cxnId="{5FB3FD87-84E1-4EF8-854E-C4773CCA49DD}">
      <dgm:prSet/>
      <dgm:spPr/>
      <dgm:t>
        <a:bodyPr/>
        <a:lstStyle/>
        <a:p>
          <a:endParaRPr lang="en-US"/>
        </a:p>
      </dgm:t>
    </dgm:pt>
    <dgm:pt modelId="{CA1777B7-9E65-4BE5-8737-5A88E7F50BC2}">
      <dgm:prSet phldrT="[Text]"/>
      <dgm:spPr/>
      <dgm:t>
        <a:bodyPr/>
        <a:lstStyle/>
        <a:p>
          <a:r>
            <a:rPr lang="en-US" dirty="0"/>
            <a:t>Global</a:t>
          </a:r>
        </a:p>
      </dgm:t>
    </dgm:pt>
    <dgm:pt modelId="{43EB6251-6539-46A2-9957-8F4272B3449E}" type="parTrans" cxnId="{7D5990DF-4C63-4BD8-92B7-4A34BC637D03}">
      <dgm:prSet/>
      <dgm:spPr/>
      <dgm:t>
        <a:bodyPr/>
        <a:lstStyle/>
        <a:p>
          <a:endParaRPr lang="en-US"/>
        </a:p>
      </dgm:t>
    </dgm:pt>
    <dgm:pt modelId="{3344FF05-0E31-45DD-A792-4117E5749C69}" type="sibTrans" cxnId="{7D5990DF-4C63-4BD8-92B7-4A34BC637D03}">
      <dgm:prSet/>
      <dgm:spPr/>
      <dgm:t>
        <a:bodyPr/>
        <a:lstStyle/>
        <a:p>
          <a:endParaRPr lang="en-US"/>
        </a:p>
      </dgm:t>
    </dgm:pt>
    <dgm:pt modelId="{BAD30507-F0E0-45CF-A451-A21808C97E44}">
      <dgm:prSet/>
      <dgm:spPr/>
      <dgm:t>
        <a:bodyPr/>
        <a:lstStyle/>
        <a:p>
          <a:r>
            <a:rPr lang="en-US" dirty="0"/>
            <a:t>National</a:t>
          </a:r>
        </a:p>
      </dgm:t>
    </dgm:pt>
    <dgm:pt modelId="{C22E8CE5-9B92-46A2-AB39-E6EBDB459008}" type="parTrans" cxnId="{FBCEB392-2030-448D-8F8A-74EA72F71E12}">
      <dgm:prSet/>
      <dgm:spPr/>
      <dgm:t>
        <a:bodyPr/>
        <a:lstStyle/>
        <a:p>
          <a:endParaRPr lang="en-US"/>
        </a:p>
      </dgm:t>
    </dgm:pt>
    <dgm:pt modelId="{B6739DC0-D6F5-4327-9870-57177955E10D}" type="sibTrans" cxnId="{FBCEB392-2030-448D-8F8A-74EA72F71E12}">
      <dgm:prSet/>
      <dgm:spPr/>
      <dgm:t>
        <a:bodyPr/>
        <a:lstStyle/>
        <a:p>
          <a:endParaRPr lang="en-US"/>
        </a:p>
      </dgm:t>
    </dgm:pt>
    <dgm:pt modelId="{8810F709-28E5-4BBC-A097-E22DFF321356}" type="pres">
      <dgm:prSet presAssocID="{4A71196E-0046-4CCF-AE93-102B290E455A}" presName="compositeShape" presStyleCnt="0">
        <dgm:presLayoutVars>
          <dgm:dir/>
          <dgm:resizeHandles/>
        </dgm:presLayoutVars>
      </dgm:prSet>
      <dgm:spPr/>
    </dgm:pt>
    <dgm:pt modelId="{549F46D2-81AC-49F2-9C36-B9C7F9DF3D2A}" type="pres">
      <dgm:prSet presAssocID="{4A71196E-0046-4CCF-AE93-102B290E455A}" presName="pyramid" presStyleLbl="node1" presStyleIdx="0" presStyleCnt="1"/>
      <dgm:spPr/>
    </dgm:pt>
    <dgm:pt modelId="{7967A1C9-E58F-46F3-96B0-3EC27A267CAE}" type="pres">
      <dgm:prSet presAssocID="{4A71196E-0046-4CCF-AE93-102B290E455A}" presName="theList" presStyleCnt="0"/>
      <dgm:spPr/>
    </dgm:pt>
    <dgm:pt modelId="{2F1ABEF5-B8AC-471A-BFD0-3F9784D38C51}" type="pres">
      <dgm:prSet presAssocID="{9CAA574E-D29D-4293-A410-928B27AFB58E}" presName="aNode" presStyleLbl="fgAcc1" presStyleIdx="0" presStyleCnt="4">
        <dgm:presLayoutVars>
          <dgm:bulletEnabled val="1"/>
        </dgm:presLayoutVars>
      </dgm:prSet>
      <dgm:spPr/>
      <dgm:t>
        <a:bodyPr/>
        <a:lstStyle/>
        <a:p>
          <a:endParaRPr lang="en-US"/>
        </a:p>
      </dgm:t>
    </dgm:pt>
    <dgm:pt modelId="{694374FB-71ED-47AB-BFA0-42A037007D6A}" type="pres">
      <dgm:prSet presAssocID="{9CAA574E-D29D-4293-A410-928B27AFB58E}" presName="aSpace" presStyleCnt="0"/>
      <dgm:spPr/>
    </dgm:pt>
    <dgm:pt modelId="{51FE21F3-1525-473C-9A4C-DA25F6DC58D6}" type="pres">
      <dgm:prSet presAssocID="{BAD30507-F0E0-45CF-A451-A21808C97E44}" presName="aNode" presStyleLbl="fgAcc1" presStyleIdx="1" presStyleCnt="4">
        <dgm:presLayoutVars>
          <dgm:bulletEnabled val="1"/>
        </dgm:presLayoutVars>
      </dgm:prSet>
      <dgm:spPr/>
      <dgm:t>
        <a:bodyPr/>
        <a:lstStyle/>
        <a:p>
          <a:endParaRPr lang="en-US"/>
        </a:p>
      </dgm:t>
    </dgm:pt>
    <dgm:pt modelId="{E2DE40E9-12FC-45E6-9D85-A45C0FB4248F}" type="pres">
      <dgm:prSet presAssocID="{BAD30507-F0E0-45CF-A451-A21808C97E44}" presName="aSpace" presStyleCnt="0"/>
      <dgm:spPr/>
    </dgm:pt>
    <dgm:pt modelId="{AA9CE5AE-2E26-424D-A2B9-53F2ABDFD676}" type="pres">
      <dgm:prSet presAssocID="{927FB3EE-025E-4989-AB16-C09A9A41DF44}" presName="aNode" presStyleLbl="fgAcc1" presStyleIdx="2" presStyleCnt="4">
        <dgm:presLayoutVars>
          <dgm:bulletEnabled val="1"/>
        </dgm:presLayoutVars>
      </dgm:prSet>
      <dgm:spPr/>
      <dgm:t>
        <a:bodyPr/>
        <a:lstStyle/>
        <a:p>
          <a:endParaRPr lang="en-US"/>
        </a:p>
      </dgm:t>
    </dgm:pt>
    <dgm:pt modelId="{0FDF3AFA-DE64-41AC-8579-E753483F5A56}" type="pres">
      <dgm:prSet presAssocID="{927FB3EE-025E-4989-AB16-C09A9A41DF44}" presName="aSpace" presStyleCnt="0"/>
      <dgm:spPr/>
    </dgm:pt>
    <dgm:pt modelId="{2C94F67A-1909-4DB5-AB68-7146D63CDAB1}" type="pres">
      <dgm:prSet presAssocID="{CA1777B7-9E65-4BE5-8737-5A88E7F50BC2}" presName="aNode" presStyleLbl="fgAcc1" presStyleIdx="3" presStyleCnt="4">
        <dgm:presLayoutVars>
          <dgm:bulletEnabled val="1"/>
        </dgm:presLayoutVars>
      </dgm:prSet>
      <dgm:spPr/>
      <dgm:t>
        <a:bodyPr/>
        <a:lstStyle/>
        <a:p>
          <a:endParaRPr lang="en-US"/>
        </a:p>
      </dgm:t>
    </dgm:pt>
    <dgm:pt modelId="{E9AE1FB0-627E-4C50-AC8B-B7536C5EEBF0}" type="pres">
      <dgm:prSet presAssocID="{CA1777B7-9E65-4BE5-8737-5A88E7F50BC2}" presName="aSpace" presStyleCnt="0"/>
      <dgm:spPr/>
    </dgm:pt>
  </dgm:ptLst>
  <dgm:cxnLst>
    <dgm:cxn modelId="{39679B38-199B-4ADE-9F92-4D8C6712B0E1}" type="presOf" srcId="{927FB3EE-025E-4989-AB16-C09A9A41DF44}" destId="{AA9CE5AE-2E26-424D-A2B9-53F2ABDFD676}" srcOrd="0" destOrd="0" presId="urn:microsoft.com/office/officeart/2005/8/layout/pyramid2"/>
    <dgm:cxn modelId="{810269AE-4E1A-47E0-AD91-BB1295BCB054}" type="presOf" srcId="{BAD30507-F0E0-45CF-A451-A21808C97E44}" destId="{51FE21F3-1525-473C-9A4C-DA25F6DC58D6}" srcOrd="0" destOrd="0" presId="urn:microsoft.com/office/officeart/2005/8/layout/pyramid2"/>
    <dgm:cxn modelId="{5FB3FD87-84E1-4EF8-854E-C4773CCA49DD}" srcId="{4A71196E-0046-4CCF-AE93-102B290E455A}" destId="{927FB3EE-025E-4989-AB16-C09A9A41DF44}" srcOrd="2" destOrd="0" parTransId="{BFC7D956-A5DC-4B7A-822B-FF7CF8D45BAC}" sibTransId="{7328B46F-63D1-49E6-B3F2-C53229EB0D6C}"/>
    <dgm:cxn modelId="{7D5990DF-4C63-4BD8-92B7-4A34BC637D03}" srcId="{4A71196E-0046-4CCF-AE93-102B290E455A}" destId="{CA1777B7-9E65-4BE5-8737-5A88E7F50BC2}" srcOrd="3" destOrd="0" parTransId="{43EB6251-6539-46A2-9957-8F4272B3449E}" sibTransId="{3344FF05-0E31-45DD-A792-4117E5749C69}"/>
    <dgm:cxn modelId="{FBCEB392-2030-448D-8F8A-74EA72F71E12}" srcId="{4A71196E-0046-4CCF-AE93-102B290E455A}" destId="{BAD30507-F0E0-45CF-A451-A21808C97E44}" srcOrd="1" destOrd="0" parTransId="{C22E8CE5-9B92-46A2-AB39-E6EBDB459008}" sibTransId="{B6739DC0-D6F5-4327-9870-57177955E10D}"/>
    <dgm:cxn modelId="{24DC909C-7C2A-4A43-8B71-9B9BBECECB29}" srcId="{4A71196E-0046-4CCF-AE93-102B290E455A}" destId="{9CAA574E-D29D-4293-A410-928B27AFB58E}" srcOrd="0" destOrd="0" parTransId="{E032E696-E889-4EF5-AD57-D5BF00B6FBE1}" sibTransId="{1231A5E8-4249-4408-AA7D-979BDE5CBC2A}"/>
    <dgm:cxn modelId="{D7309CF4-29C2-4AB6-81E1-F65AF2913E17}" type="presOf" srcId="{CA1777B7-9E65-4BE5-8737-5A88E7F50BC2}" destId="{2C94F67A-1909-4DB5-AB68-7146D63CDAB1}" srcOrd="0" destOrd="0" presId="urn:microsoft.com/office/officeart/2005/8/layout/pyramid2"/>
    <dgm:cxn modelId="{AE2F4A39-353C-4A79-B33B-2EF5D43B67C3}" type="presOf" srcId="{4A71196E-0046-4CCF-AE93-102B290E455A}" destId="{8810F709-28E5-4BBC-A097-E22DFF321356}" srcOrd="0" destOrd="0" presId="urn:microsoft.com/office/officeart/2005/8/layout/pyramid2"/>
    <dgm:cxn modelId="{1D67FDEB-16DC-4C5A-885C-4C5E5EE25412}" type="presOf" srcId="{9CAA574E-D29D-4293-A410-928B27AFB58E}" destId="{2F1ABEF5-B8AC-471A-BFD0-3F9784D38C51}" srcOrd="0" destOrd="0" presId="urn:microsoft.com/office/officeart/2005/8/layout/pyramid2"/>
    <dgm:cxn modelId="{80F65BF0-68C2-4D4C-B223-074EEF7261F5}" type="presParOf" srcId="{8810F709-28E5-4BBC-A097-E22DFF321356}" destId="{549F46D2-81AC-49F2-9C36-B9C7F9DF3D2A}" srcOrd="0" destOrd="0" presId="urn:microsoft.com/office/officeart/2005/8/layout/pyramid2"/>
    <dgm:cxn modelId="{872F38F1-A3B9-468B-A7AC-B1C92BD78C77}" type="presParOf" srcId="{8810F709-28E5-4BBC-A097-E22DFF321356}" destId="{7967A1C9-E58F-46F3-96B0-3EC27A267CAE}" srcOrd="1" destOrd="0" presId="urn:microsoft.com/office/officeart/2005/8/layout/pyramid2"/>
    <dgm:cxn modelId="{D45F9DDE-C8DD-41C6-84DA-D174CC07A840}" type="presParOf" srcId="{7967A1C9-E58F-46F3-96B0-3EC27A267CAE}" destId="{2F1ABEF5-B8AC-471A-BFD0-3F9784D38C51}" srcOrd="0" destOrd="0" presId="urn:microsoft.com/office/officeart/2005/8/layout/pyramid2"/>
    <dgm:cxn modelId="{70433450-9F9D-46ED-9160-0BE231CE46F8}" type="presParOf" srcId="{7967A1C9-E58F-46F3-96B0-3EC27A267CAE}" destId="{694374FB-71ED-47AB-BFA0-42A037007D6A}" srcOrd="1" destOrd="0" presId="urn:microsoft.com/office/officeart/2005/8/layout/pyramid2"/>
    <dgm:cxn modelId="{BA62D58B-3B75-4D4A-B86D-0CEAA5609C94}" type="presParOf" srcId="{7967A1C9-E58F-46F3-96B0-3EC27A267CAE}" destId="{51FE21F3-1525-473C-9A4C-DA25F6DC58D6}" srcOrd="2" destOrd="0" presId="urn:microsoft.com/office/officeart/2005/8/layout/pyramid2"/>
    <dgm:cxn modelId="{8D1356C6-615D-477C-AAC0-7F7D60F414CA}" type="presParOf" srcId="{7967A1C9-E58F-46F3-96B0-3EC27A267CAE}" destId="{E2DE40E9-12FC-45E6-9D85-A45C0FB4248F}" srcOrd="3" destOrd="0" presId="urn:microsoft.com/office/officeart/2005/8/layout/pyramid2"/>
    <dgm:cxn modelId="{59DE210D-01A3-466C-909A-31586AFC8D6F}" type="presParOf" srcId="{7967A1C9-E58F-46F3-96B0-3EC27A267CAE}" destId="{AA9CE5AE-2E26-424D-A2B9-53F2ABDFD676}" srcOrd="4" destOrd="0" presId="urn:microsoft.com/office/officeart/2005/8/layout/pyramid2"/>
    <dgm:cxn modelId="{46AB3498-D1B7-445B-BD74-E9C9827A2E0A}" type="presParOf" srcId="{7967A1C9-E58F-46F3-96B0-3EC27A267CAE}" destId="{0FDF3AFA-DE64-41AC-8579-E753483F5A56}" srcOrd="5" destOrd="0" presId="urn:microsoft.com/office/officeart/2005/8/layout/pyramid2"/>
    <dgm:cxn modelId="{F58D4119-7BF4-4DC7-B48E-4A028B485FC8}" type="presParOf" srcId="{7967A1C9-E58F-46F3-96B0-3EC27A267CAE}" destId="{2C94F67A-1909-4DB5-AB68-7146D63CDAB1}" srcOrd="6" destOrd="0" presId="urn:microsoft.com/office/officeart/2005/8/layout/pyramid2"/>
    <dgm:cxn modelId="{4B974816-973B-44AB-803E-ADF2B5CD80F5}" type="presParOf" srcId="{7967A1C9-E58F-46F3-96B0-3EC27A267CAE}" destId="{E9AE1FB0-627E-4C50-AC8B-B7536C5EEBF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t>
        <a:bodyPr/>
        <a:lstStyle/>
        <a:p>
          <a:endParaRPr lang="en-US"/>
        </a:p>
      </dgm:t>
    </dgm:pt>
    <dgm:pt modelId="{5DEC991F-4F7D-4483-B9E1-AC4983EDB1DA}" type="pres">
      <dgm:prSet presAssocID="{4FE0330E-F759-4B2E-8AD1-75E131B2EBB7}" presName="node" presStyleLbl="node1" presStyleIdx="0" presStyleCnt="7">
        <dgm:presLayoutVars>
          <dgm:bulletEnabled val="1"/>
        </dgm:presLayoutVars>
      </dgm:prSet>
      <dgm:spPr/>
      <dgm:t>
        <a:bodyPr/>
        <a:lstStyle/>
        <a:p>
          <a:endParaRPr lang="en-US"/>
        </a:p>
      </dgm:t>
    </dgm:pt>
    <dgm:pt modelId="{6BA76FE7-943D-4C05-B548-D67D93CF8F59}" type="pres">
      <dgm:prSet presAssocID="{2B225069-04F2-4FDB-BBBB-4D5DC7842600}" presName="sibTrans" presStyleLbl="sibTrans2D1" presStyleIdx="0" presStyleCnt="7"/>
      <dgm:spPr/>
      <dgm:t>
        <a:bodyPr/>
        <a:lstStyle/>
        <a:p>
          <a:endParaRPr lang="en-US"/>
        </a:p>
      </dgm:t>
    </dgm:pt>
    <dgm:pt modelId="{EFE7817C-7CCD-4312-AE09-0C9B2ED88686}" type="pres">
      <dgm:prSet presAssocID="{2B225069-04F2-4FDB-BBBB-4D5DC7842600}" presName="connectorText" presStyleLbl="sibTrans2D1" presStyleIdx="0" presStyleCnt="7"/>
      <dgm:spPr/>
      <dgm:t>
        <a:bodyPr/>
        <a:lstStyle/>
        <a:p>
          <a:endParaRPr lang="en-US"/>
        </a:p>
      </dgm:t>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t>
        <a:bodyPr/>
        <a:lstStyle/>
        <a:p>
          <a:endParaRPr lang="en-US"/>
        </a:p>
      </dgm:t>
    </dgm:pt>
    <dgm:pt modelId="{9BF09074-E507-4558-881E-3427166628C3}" type="pres">
      <dgm:prSet presAssocID="{BC131F33-6B8D-4987-ADD7-57AE743C10C9}" presName="sibTrans" presStyleLbl="sibTrans2D1" presStyleIdx="1" presStyleCnt="7"/>
      <dgm:spPr/>
      <dgm:t>
        <a:bodyPr/>
        <a:lstStyle/>
        <a:p>
          <a:endParaRPr lang="en-US"/>
        </a:p>
      </dgm:t>
    </dgm:pt>
    <dgm:pt modelId="{7328FE09-915C-486E-B188-A0058C7E1899}" type="pres">
      <dgm:prSet presAssocID="{BC131F33-6B8D-4987-ADD7-57AE743C10C9}" presName="connectorText" presStyleLbl="sibTrans2D1" presStyleIdx="1" presStyleCnt="7"/>
      <dgm:spPr/>
      <dgm:t>
        <a:bodyPr/>
        <a:lstStyle/>
        <a:p>
          <a:endParaRPr lang="en-US"/>
        </a:p>
      </dgm:t>
    </dgm:pt>
    <dgm:pt modelId="{0B0562E8-0744-4C6E-ABA8-9BD25AB8A0AF}" type="pres">
      <dgm:prSet presAssocID="{690A8F40-5B3C-4C98-9EA3-3BDE7DE47605}" presName="node" presStyleLbl="node1" presStyleIdx="2" presStyleCnt="7">
        <dgm:presLayoutVars>
          <dgm:bulletEnabled val="1"/>
        </dgm:presLayoutVars>
      </dgm:prSet>
      <dgm:spPr/>
      <dgm:t>
        <a:bodyPr/>
        <a:lstStyle/>
        <a:p>
          <a:endParaRPr lang="en-US"/>
        </a:p>
      </dgm:t>
    </dgm:pt>
    <dgm:pt modelId="{53871E0C-1045-461E-882A-6A282D1EB5CE}" type="pres">
      <dgm:prSet presAssocID="{EE1F9EAD-F6B7-49C7-919C-852AD0751558}" presName="sibTrans" presStyleLbl="sibTrans2D1" presStyleIdx="2" presStyleCnt="7"/>
      <dgm:spPr/>
      <dgm:t>
        <a:bodyPr/>
        <a:lstStyle/>
        <a:p>
          <a:endParaRPr lang="en-US"/>
        </a:p>
      </dgm:t>
    </dgm:pt>
    <dgm:pt modelId="{39FF31D9-E02C-49FC-994A-30688A809DB9}" type="pres">
      <dgm:prSet presAssocID="{EE1F9EAD-F6B7-49C7-919C-852AD0751558}" presName="connectorText" presStyleLbl="sibTrans2D1" presStyleIdx="2" presStyleCnt="7"/>
      <dgm:spPr/>
      <dgm:t>
        <a:bodyPr/>
        <a:lstStyle/>
        <a:p>
          <a:endParaRPr lang="en-US"/>
        </a:p>
      </dgm:t>
    </dgm:pt>
    <dgm:pt modelId="{945A1B40-0EAA-4146-B00A-53BDDB561C58}" type="pres">
      <dgm:prSet presAssocID="{6D2CA9EE-ED0E-4481-87E0-DBF3B565069A}" presName="node" presStyleLbl="node1" presStyleIdx="3" presStyleCnt="7">
        <dgm:presLayoutVars>
          <dgm:bulletEnabled val="1"/>
        </dgm:presLayoutVars>
      </dgm:prSet>
      <dgm:spPr/>
      <dgm:t>
        <a:bodyPr/>
        <a:lstStyle/>
        <a:p>
          <a:endParaRPr lang="en-US"/>
        </a:p>
      </dgm:t>
    </dgm:pt>
    <dgm:pt modelId="{0C03E7E6-702C-4264-8863-63080A66D6D1}" type="pres">
      <dgm:prSet presAssocID="{6AB917E1-745A-498C-845C-8D2288C47437}" presName="sibTrans" presStyleLbl="sibTrans2D1" presStyleIdx="3" presStyleCnt="7"/>
      <dgm:spPr/>
      <dgm:t>
        <a:bodyPr/>
        <a:lstStyle/>
        <a:p>
          <a:endParaRPr lang="en-US"/>
        </a:p>
      </dgm:t>
    </dgm:pt>
    <dgm:pt modelId="{1AFEACCB-2310-41DF-B617-DE346BB94EDA}" type="pres">
      <dgm:prSet presAssocID="{6AB917E1-745A-498C-845C-8D2288C47437}" presName="connectorText" presStyleLbl="sibTrans2D1" presStyleIdx="3" presStyleCnt="7"/>
      <dgm:spPr/>
      <dgm:t>
        <a:bodyPr/>
        <a:lstStyle/>
        <a:p>
          <a:endParaRPr lang="en-US"/>
        </a:p>
      </dgm:t>
    </dgm:pt>
    <dgm:pt modelId="{786D5179-EE91-4424-876B-967F2666670C}" type="pres">
      <dgm:prSet presAssocID="{9646F77D-C39F-4D03-B59C-DCA7E8D9F1B0}" presName="node" presStyleLbl="node1" presStyleIdx="4" presStyleCnt="7">
        <dgm:presLayoutVars>
          <dgm:bulletEnabled val="1"/>
        </dgm:presLayoutVars>
      </dgm:prSet>
      <dgm:spPr/>
      <dgm:t>
        <a:bodyPr/>
        <a:lstStyle/>
        <a:p>
          <a:endParaRPr lang="en-US"/>
        </a:p>
      </dgm:t>
    </dgm:pt>
    <dgm:pt modelId="{CD120D90-27F1-4E20-AEAC-4DE27B77AA15}" type="pres">
      <dgm:prSet presAssocID="{C88F06C9-6967-40EC-B1C1-C1E88E8461C1}" presName="sibTrans" presStyleLbl="sibTrans2D1" presStyleIdx="4" presStyleCnt="7"/>
      <dgm:spPr/>
      <dgm:t>
        <a:bodyPr/>
        <a:lstStyle/>
        <a:p>
          <a:endParaRPr lang="en-US"/>
        </a:p>
      </dgm:t>
    </dgm:pt>
    <dgm:pt modelId="{B6F785D2-673E-4639-9E6C-77139BEB2B56}" type="pres">
      <dgm:prSet presAssocID="{C88F06C9-6967-40EC-B1C1-C1E88E8461C1}" presName="connectorText" presStyleLbl="sibTrans2D1" presStyleIdx="4" presStyleCnt="7"/>
      <dgm:spPr/>
      <dgm:t>
        <a:bodyPr/>
        <a:lstStyle/>
        <a:p>
          <a:endParaRPr lang="en-US"/>
        </a:p>
      </dgm:t>
    </dgm:pt>
    <dgm:pt modelId="{F5C5E38B-5958-4A9E-8225-09C92D85B09B}" type="pres">
      <dgm:prSet presAssocID="{031B49C2-A169-464A-AC36-7F371DBE4D6F}" presName="node" presStyleLbl="node1" presStyleIdx="5" presStyleCnt="7">
        <dgm:presLayoutVars>
          <dgm:bulletEnabled val="1"/>
        </dgm:presLayoutVars>
      </dgm:prSet>
      <dgm:spPr/>
      <dgm:t>
        <a:bodyPr/>
        <a:lstStyle/>
        <a:p>
          <a:endParaRPr lang="en-US"/>
        </a:p>
      </dgm:t>
    </dgm:pt>
    <dgm:pt modelId="{9E248DF4-36DA-42C2-BA95-12068B71872A}" type="pres">
      <dgm:prSet presAssocID="{D5237C69-46B6-4E10-A468-5124608D5C01}" presName="sibTrans" presStyleLbl="sibTrans2D1" presStyleIdx="5" presStyleCnt="7"/>
      <dgm:spPr/>
      <dgm:t>
        <a:bodyPr/>
        <a:lstStyle/>
        <a:p>
          <a:endParaRPr lang="en-US"/>
        </a:p>
      </dgm:t>
    </dgm:pt>
    <dgm:pt modelId="{C4AF40C7-77F3-4B21-BBBA-6AFE1EB9DF84}" type="pres">
      <dgm:prSet presAssocID="{D5237C69-46B6-4E10-A468-5124608D5C01}" presName="connectorText" presStyleLbl="sibTrans2D1" presStyleIdx="5" presStyleCnt="7"/>
      <dgm:spPr/>
      <dgm:t>
        <a:bodyPr/>
        <a:lstStyle/>
        <a:p>
          <a:endParaRPr lang="en-US"/>
        </a:p>
      </dgm:t>
    </dgm:pt>
    <dgm:pt modelId="{71CDBCC8-06D5-4FE9-A2CC-CD187748351C}" type="pres">
      <dgm:prSet presAssocID="{79C7F7ED-4E45-4F36-9B7A-09A1443B461F}" presName="node" presStyleLbl="node1" presStyleIdx="6" presStyleCnt="7">
        <dgm:presLayoutVars>
          <dgm:bulletEnabled val="1"/>
        </dgm:presLayoutVars>
      </dgm:prSet>
      <dgm:spPr/>
      <dgm:t>
        <a:bodyPr/>
        <a:lstStyle/>
        <a:p>
          <a:endParaRPr lang="en-US"/>
        </a:p>
      </dgm:t>
    </dgm:pt>
    <dgm:pt modelId="{D6EC50FF-BD56-4ABD-8A04-B3F0BBC3E9F2}" type="pres">
      <dgm:prSet presAssocID="{C936A41E-0762-4904-8501-E0B441178B4C}" presName="sibTrans" presStyleLbl="sibTrans2D1" presStyleIdx="6" presStyleCnt="7"/>
      <dgm:spPr/>
      <dgm:t>
        <a:bodyPr/>
        <a:lstStyle/>
        <a:p>
          <a:endParaRPr lang="en-US"/>
        </a:p>
      </dgm:t>
    </dgm:pt>
    <dgm:pt modelId="{3FA28445-35B7-489F-A4F2-28D436FB6557}" type="pres">
      <dgm:prSet presAssocID="{C936A41E-0762-4904-8501-E0B441178B4C}" presName="connectorText" presStyleLbl="sibTrans2D1" presStyleIdx="6" presStyleCnt="7"/>
      <dgm:spPr/>
      <dgm:t>
        <a:bodyPr/>
        <a:lstStyle/>
        <a:p>
          <a:endParaRPr lang="en-US"/>
        </a:p>
      </dgm:t>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t>
        <a:bodyPr/>
        <a:lstStyle/>
        <a:p>
          <a:endParaRPr lang="en-US"/>
        </a:p>
      </dgm:t>
    </dgm:pt>
    <dgm:pt modelId="{5DEC991F-4F7D-4483-B9E1-AC4983EDB1DA}" type="pres">
      <dgm:prSet presAssocID="{4FE0330E-F759-4B2E-8AD1-75E131B2EBB7}" presName="node" presStyleLbl="node1" presStyleIdx="0" presStyleCnt="7">
        <dgm:presLayoutVars>
          <dgm:bulletEnabled val="1"/>
        </dgm:presLayoutVars>
      </dgm:prSet>
      <dgm:spPr/>
      <dgm:t>
        <a:bodyPr/>
        <a:lstStyle/>
        <a:p>
          <a:endParaRPr lang="en-US"/>
        </a:p>
      </dgm:t>
    </dgm:pt>
    <dgm:pt modelId="{6BA76FE7-943D-4C05-B548-D67D93CF8F59}" type="pres">
      <dgm:prSet presAssocID="{2B225069-04F2-4FDB-BBBB-4D5DC7842600}" presName="sibTrans" presStyleLbl="sibTrans2D1" presStyleIdx="0" presStyleCnt="7"/>
      <dgm:spPr/>
      <dgm:t>
        <a:bodyPr/>
        <a:lstStyle/>
        <a:p>
          <a:endParaRPr lang="en-US"/>
        </a:p>
      </dgm:t>
    </dgm:pt>
    <dgm:pt modelId="{EFE7817C-7CCD-4312-AE09-0C9B2ED88686}" type="pres">
      <dgm:prSet presAssocID="{2B225069-04F2-4FDB-BBBB-4D5DC7842600}" presName="connectorText" presStyleLbl="sibTrans2D1" presStyleIdx="0" presStyleCnt="7"/>
      <dgm:spPr/>
      <dgm:t>
        <a:bodyPr/>
        <a:lstStyle/>
        <a:p>
          <a:endParaRPr lang="en-US"/>
        </a:p>
      </dgm:t>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t>
        <a:bodyPr/>
        <a:lstStyle/>
        <a:p>
          <a:endParaRPr lang="en-US"/>
        </a:p>
      </dgm:t>
    </dgm:pt>
    <dgm:pt modelId="{9BF09074-E507-4558-881E-3427166628C3}" type="pres">
      <dgm:prSet presAssocID="{BC131F33-6B8D-4987-ADD7-57AE743C10C9}" presName="sibTrans" presStyleLbl="sibTrans2D1" presStyleIdx="1" presStyleCnt="7"/>
      <dgm:spPr/>
      <dgm:t>
        <a:bodyPr/>
        <a:lstStyle/>
        <a:p>
          <a:endParaRPr lang="en-US"/>
        </a:p>
      </dgm:t>
    </dgm:pt>
    <dgm:pt modelId="{7328FE09-915C-486E-B188-A0058C7E1899}" type="pres">
      <dgm:prSet presAssocID="{BC131F33-6B8D-4987-ADD7-57AE743C10C9}" presName="connectorText" presStyleLbl="sibTrans2D1" presStyleIdx="1" presStyleCnt="7"/>
      <dgm:spPr/>
      <dgm:t>
        <a:bodyPr/>
        <a:lstStyle/>
        <a:p>
          <a:endParaRPr lang="en-US"/>
        </a:p>
      </dgm:t>
    </dgm:pt>
    <dgm:pt modelId="{0B0562E8-0744-4C6E-ABA8-9BD25AB8A0AF}" type="pres">
      <dgm:prSet presAssocID="{690A8F40-5B3C-4C98-9EA3-3BDE7DE47605}" presName="node" presStyleLbl="node1" presStyleIdx="2" presStyleCnt="7">
        <dgm:presLayoutVars>
          <dgm:bulletEnabled val="1"/>
        </dgm:presLayoutVars>
      </dgm:prSet>
      <dgm:spPr/>
      <dgm:t>
        <a:bodyPr/>
        <a:lstStyle/>
        <a:p>
          <a:endParaRPr lang="en-US"/>
        </a:p>
      </dgm:t>
    </dgm:pt>
    <dgm:pt modelId="{53871E0C-1045-461E-882A-6A282D1EB5CE}" type="pres">
      <dgm:prSet presAssocID="{EE1F9EAD-F6B7-49C7-919C-852AD0751558}" presName="sibTrans" presStyleLbl="sibTrans2D1" presStyleIdx="2" presStyleCnt="7"/>
      <dgm:spPr/>
      <dgm:t>
        <a:bodyPr/>
        <a:lstStyle/>
        <a:p>
          <a:endParaRPr lang="en-US"/>
        </a:p>
      </dgm:t>
    </dgm:pt>
    <dgm:pt modelId="{39FF31D9-E02C-49FC-994A-30688A809DB9}" type="pres">
      <dgm:prSet presAssocID="{EE1F9EAD-F6B7-49C7-919C-852AD0751558}" presName="connectorText" presStyleLbl="sibTrans2D1" presStyleIdx="2" presStyleCnt="7"/>
      <dgm:spPr/>
      <dgm:t>
        <a:bodyPr/>
        <a:lstStyle/>
        <a:p>
          <a:endParaRPr lang="en-US"/>
        </a:p>
      </dgm:t>
    </dgm:pt>
    <dgm:pt modelId="{945A1B40-0EAA-4146-B00A-53BDDB561C58}" type="pres">
      <dgm:prSet presAssocID="{6D2CA9EE-ED0E-4481-87E0-DBF3B565069A}" presName="node" presStyleLbl="node1" presStyleIdx="3" presStyleCnt="7">
        <dgm:presLayoutVars>
          <dgm:bulletEnabled val="1"/>
        </dgm:presLayoutVars>
      </dgm:prSet>
      <dgm:spPr/>
      <dgm:t>
        <a:bodyPr/>
        <a:lstStyle/>
        <a:p>
          <a:endParaRPr lang="en-US"/>
        </a:p>
      </dgm:t>
    </dgm:pt>
    <dgm:pt modelId="{0C03E7E6-702C-4264-8863-63080A66D6D1}" type="pres">
      <dgm:prSet presAssocID="{6AB917E1-745A-498C-845C-8D2288C47437}" presName="sibTrans" presStyleLbl="sibTrans2D1" presStyleIdx="3" presStyleCnt="7"/>
      <dgm:spPr/>
      <dgm:t>
        <a:bodyPr/>
        <a:lstStyle/>
        <a:p>
          <a:endParaRPr lang="en-US"/>
        </a:p>
      </dgm:t>
    </dgm:pt>
    <dgm:pt modelId="{1AFEACCB-2310-41DF-B617-DE346BB94EDA}" type="pres">
      <dgm:prSet presAssocID="{6AB917E1-745A-498C-845C-8D2288C47437}" presName="connectorText" presStyleLbl="sibTrans2D1" presStyleIdx="3" presStyleCnt="7"/>
      <dgm:spPr/>
      <dgm:t>
        <a:bodyPr/>
        <a:lstStyle/>
        <a:p>
          <a:endParaRPr lang="en-US"/>
        </a:p>
      </dgm:t>
    </dgm:pt>
    <dgm:pt modelId="{786D5179-EE91-4424-876B-967F2666670C}" type="pres">
      <dgm:prSet presAssocID="{9646F77D-C39F-4D03-B59C-DCA7E8D9F1B0}" presName="node" presStyleLbl="node1" presStyleIdx="4" presStyleCnt="7">
        <dgm:presLayoutVars>
          <dgm:bulletEnabled val="1"/>
        </dgm:presLayoutVars>
      </dgm:prSet>
      <dgm:spPr/>
      <dgm:t>
        <a:bodyPr/>
        <a:lstStyle/>
        <a:p>
          <a:endParaRPr lang="en-US"/>
        </a:p>
      </dgm:t>
    </dgm:pt>
    <dgm:pt modelId="{CD120D90-27F1-4E20-AEAC-4DE27B77AA15}" type="pres">
      <dgm:prSet presAssocID="{C88F06C9-6967-40EC-B1C1-C1E88E8461C1}" presName="sibTrans" presStyleLbl="sibTrans2D1" presStyleIdx="4" presStyleCnt="7"/>
      <dgm:spPr/>
      <dgm:t>
        <a:bodyPr/>
        <a:lstStyle/>
        <a:p>
          <a:endParaRPr lang="en-US"/>
        </a:p>
      </dgm:t>
    </dgm:pt>
    <dgm:pt modelId="{B6F785D2-673E-4639-9E6C-77139BEB2B56}" type="pres">
      <dgm:prSet presAssocID="{C88F06C9-6967-40EC-B1C1-C1E88E8461C1}" presName="connectorText" presStyleLbl="sibTrans2D1" presStyleIdx="4" presStyleCnt="7"/>
      <dgm:spPr/>
      <dgm:t>
        <a:bodyPr/>
        <a:lstStyle/>
        <a:p>
          <a:endParaRPr lang="en-US"/>
        </a:p>
      </dgm:t>
    </dgm:pt>
    <dgm:pt modelId="{F5C5E38B-5958-4A9E-8225-09C92D85B09B}" type="pres">
      <dgm:prSet presAssocID="{031B49C2-A169-464A-AC36-7F371DBE4D6F}" presName="node" presStyleLbl="node1" presStyleIdx="5" presStyleCnt="7">
        <dgm:presLayoutVars>
          <dgm:bulletEnabled val="1"/>
        </dgm:presLayoutVars>
      </dgm:prSet>
      <dgm:spPr/>
      <dgm:t>
        <a:bodyPr/>
        <a:lstStyle/>
        <a:p>
          <a:endParaRPr lang="en-US"/>
        </a:p>
      </dgm:t>
    </dgm:pt>
    <dgm:pt modelId="{9E248DF4-36DA-42C2-BA95-12068B71872A}" type="pres">
      <dgm:prSet presAssocID="{D5237C69-46B6-4E10-A468-5124608D5C01}" presName="sibTrans" presStyleLbl="sibTrans2D1" presStyleIdx="5" presStyleCnt="7"/>
      <dgm:spPr/>
      <dgm:t>
        <a:bodyPr/>
        <a:lstStyle/>
        <a:p>
          <a:endParaRPr lang="en-US"/>
        </a:p>
      </dgm:t>
    </dgm:pt>
    <dgm:pt modelId="{C4AF40C7-77F3-4B21-BBBA-6AFE1EB9DF84}" type="pres">
      <dgm:prSet presAssocID="{D5237C69-46B6-4E10-A468-5124608D5C01}" presName="connectorText" presStyleLbl="sibTrans2D1" presStyleIdx="5" presStyleCnt="7"/>
      <dgm:spPr/>
      <dgm:t>
        <a:bodyPr/>
        <a:lstStyle/>
        <a:p>
          <a:endParaRPr lang="en-US"/>
        </a:p>
      </dgm:t>
    </dgm:pt>
    <dgm:pt modelId="{71CDBCC8-06D5-4FE9-A2CC-CD187748351C}" type="pres">
      <dgm:prSet presAssocID="{79C7F7ED-4E45-4F36-9B7A-09A1443B461F}" presName="node" presStyleLbl="node1" presStyleIdx="6" presStyleCnt="7">
        <dgm:presLayoutVars>
          <dgm:bulletEnabled val="1"/>
        </dgm:presLayoutVars>
      </dgm:prSet>
      <dgm:spPr/>
      <dgm:t>
        <a:bodyPr/>
        <a:lstStyle/>
        <a:p>
          <a:endParaRPr lang="en-US"/>
        </a:p>
      </dgm:t>
    </dgm:pt>
    <dgm:pt modelId="{D6EC50FF-BD56-4ABD-8A04-B3F0BBC3E9F2}" type="pres">
      <dgm:prSet presAssocID="{C936A41E-0762-4904-8501-E0B441178B4C}" presName="sibTrans" presStyleLbl="sibTrans2D1" presStyleIdx="6" presStyleCnt="7"/>
      <dgm:spPr/>
      <dgm:t>
        <a:bodyPr/>
        <a:lstStyle/>
        <a:p>
          <a:endParaRPr lang="en-US"/>
        </a:p>
      </dgm:t>
    </dgm:pt>
    <dgm:pt modelId="{3FA28445-35B7-489F-A4F2-28D436FB6557}" type="pres">
      <dgm:prSet presAssocID="{C936A41E-0762-4904-8501-E0B441178B4C}" presName="connectorText" presStyleLbl="sibTrans2D1" presStyleIdx="6" presStyleCnt="7"/>
      <dgm:spPr/>
      <dgm:t>
        <a:bodyPr/>
        <a:lstStyle/>
        <a:p>
          <a:endParaRPr lang="en-US"/>
        </a:p>
      </dgm:t>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t>
        <a:bodyPr/>
        <a:lstStyle/>
        <a:p>
          <a:endParaRPr lang="en-US"/>
        </a:p>
      </dgm:t>
    </dgm:pt>
    <dgm:pt modelId="{5DEC991F-4F7D-4483-B9E1-AC4983EDB1DA}" type="pres">
      <dgm:prSet presAssocID="{4FE0330E-F759-4B2E-8AD1-75E131B2EBB7}" presName="node" presStyleLbl="node1" presStyleIdx="0" presStyleCnt="7">
        <dgm:presLayoutVars>
          <dgm:bulletEnabled val="1"/>
        </dgm:presLayoutVars>
      </dgm:prSet>
      <dgm:spPr/>
      <dgm:t>
        <a:bodyPr/>
        <a:lstStyle/>
        <a:p>
          <a:endParaRPr lang="en-US"/>
        </a:p>
      </dgm:t>
    </dgm:pt>
    <dgm:pt modelId="{6BA76FE7-943D-4C05-B548-D67D93CF8F59}" type="pres">
      <dgm:prSet presAssocID="{2B225069-04F2-4FDB-BBBB-4D5DC7842600}" presName="sibTrans" presStyleLbl="sibTrans2D1" presStyleIdx="0" presStyleCnt="7"/>
      <dgm:spPr/>
      <dgm:t>
        <a:bodyPr/>
        <a:lstStyle/>
        <a:p>
          <a:endParaRPr lang="en-US"/>
        </a:p>
      </dgm:t>
    </dgm:pt>
    <dgm:pt modelId="{EFE7817C-7CCD-4312-AE09-0C9B2ED88686}" type="pres">
      <dgm:prSet presAssocID="{2B225069-04F2-4FDB-BBBB-4D5DC7842600}" presName="connectorText" presStyleLbl="sibTrans2D1" presStyleIdx="0" presStyleCnt="7"/>
      <dgm:spPr/>
      <dgm:t>
        <a:bodyPr/>
        <a:lstStyle/>
        <a:p>
          <a:endParaRPr lang="en-US"/>
        </a:p>
      </dgm:t>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t>
        <a:bodyPr/>
        <a:lstStyle/>
        <a:p>
          <a:endParaRPr lang="en-US"/>
        </a:p>
      </dgm:t>
    </dgm:pt>
    <dgm:pt modelId="{9BF09074-E507-4558-881E-3427166628C3}" type="pres">
      <dgm:prSet presAssocID="{BC131F33-6B8D-4987-ADD7-57AE743C10C9}" presName="sibTrans" presStyleLbl="sibTrans2D1" presStyleIdx="1" presStyleCnt="7"/>
      <dgm:spPr/>
      <dgm:t>
        <a:bodyPr/>
        <a:lstStyle/>
        <a:p>
          <a:endParaRPr lang="en-US"/>
        </a:p>
      </dgm:t>
    </dgm:pt>
    <dgm:pt modelId="{7328FE09-915C-486E-B188-A0058C7E1899}" type="pres">
      <dgm:prSet presAssocID="{BC131F33-6B8D-4987-ADD7-57AE743C10C9}" presName="connectorText" presStyleLbl="sibTrans2D1" presStyleIdx="1" presStyleCnt="7"/>
      <dgm:spPr/>
      <dgm:t>
        <a:bodyPr/>
        <a:lstStyle/>
        <a:p>
          <a:endParaRPr lang="en-US"/>
        </a:p>
      </dgm:t>
    </dgm:pt>
    <dgm:pt modelId="{0B0562E8-0744-4C6E-ABA8-9BD25AB8A0AF}" type="pres">
      <dgm:prSet presAssocID="{690A8F40-5B3C-4C98-9EA3-3BDE7DE47605}" presName="node" presStyleLbl="node1" presStyleIdx="2" presStyleCnt="7">
        <dgm:presLayoutVars>
          <dgm:bulletEnabled val="1"/>
        </dgm:presLayoutVars>
      </dgm:prSet>
      <dgm:spPr/>
      <dgm:t>
        <a:bodyPr/>
        <a:lstStyle/>
        <a:p>
          <a:endParaRPr lang="en-US"/>
        </a:p>
      </dgm:t>
    </dgm:pt>
    <dgm:pt modelId="{53871E0C-1045-461E-882A-6A282D1EB5CE}" type="pres">
      <dgm:prSet presAssocID="{EE1F9EAD-F6B7-49C7-919C-852AD0751558}" presName="sibTrans" presStyleLbl="sibTrans2D1" presStyleIdx="2" presStyleCnt="7"/>
      <dgm:spPr/>
      <dgm:t>
        <a:bodyPr/>
        <a:lstStyle/>
        <a:p>
          <a:endParaRPr lang="en-US"/>
        </a:p>
      </dgm:t>
    </dgm:pt>
    <dgm:pt modelId="{39FF31D9-E02C-49FC-994A-30688A809DB9}" type="pres">
      <dgm:prSet presAssocID="{EE1F9EAD-F6B7-49C7-919C-852AD0751558}" presName="connectorText" presStyleLbl="sibTrans2D1" presStyleIdx="2" presStyleCnt="7"/>
      <dgm:spPr/>
      <dgm:t>
        <a:bodyPr/>
        <a:lstStyle/>
        <a:p>
          <a:endParaRPr lang="en-US"/>
        </a:p>
      </dgm:t>
    </dgm:pt>
    <dgm:pt modelId="{945A1B40-0EAA-4146-B00A-53BDDB561C58}" type="pres">
      <dgm:prSet presAssocID="{6D2CA9EE-ED0E-4481-87E0-DBF3B565069A}" presName="node" presStyleLbl="node1" presStyleIdx="3" presStyleCnt="7">
        <dgm:presLayoutVars>
          <dgm:bulletEnabled val="1"/>
        </dgm:presLayoutVars>
      </dgm:prSet>
      <dgm:spPr/>
      <dgm:t>
        <a:bodyPr/>
        <a:lstStyle/>
        <a:p>
          <a:endParaRPr lang="en-US"/>
        </a:p>
      </dgm:t>
    </dgm:pt>
    <dgm:pt modelId="{0C03E7E6-702C-4264-8863-63080A66D6D1}" type="pres">
      <dgm:prSet presAssocID="{6AB917E1-745A-498C-845C-8D2288C47437}" presName="sibTrans" presStyleLbl="sibTrans2D1" presStyleIdx="3" presStyleCnt="7"/>
      <dgm:spPr/>
      <dgm:t>
        <a:bodyPr/>
        <a:lstStyle/>
        <a:p>
          <a:endParaRPr lang="en-US"/>
        </a:p>
      </dgm:t>
    </dgm:pt>
    <dgm:pt modelId="{1AFEACCB-2310-41DF-B617-DE346BB94EDA}" type="pres">
      <dgm:prSet presAssocID="{6AB917E1-745A-498C-845C-8D2288C47437}" presName="connectorText" presStyleLbl="sibTrans2D1" presStyleIdx="3" presStyleCnt="7"/>
      <dgm:spPr/>
      <dgm:t>
        <a:bodyPr/>
        <a:lstStyle/>
        <a:p>
          <a:endParaRPr lang="en-US"/>
        </a:p>
      </dgm:t>
    </dgm:pt>
    <dgm:pt modelId="{786D5179-EE91-4424-876B-967F2666670C}" type="pres">
      <dgm:prSet presAssocID="{9646F77D-C39F-4D03-B59C-DCA7E8D9F1B0}" presName="node" presStyleLbl="node1" presStyleIdx="4" presStyleCnt="7">
        <dgm:presLayoutVars>
          <dgm:bulletEnabled val="1"/>
        </dgm:presLayoutVars>
      </dgm:prSet>
      <dgm:spPr/>
      <dgm:t>
        <a:bodyPr/>
        <a:lstStyle/>
        <a:p>
          <a:endParaRPr lang="en-US"/>
        </a:p>
      </dgm:t>
    </dgm:pt>
    <dgm:pt modelId="{CD120D90-27F1-4E20-AEAC-4DE27B77AA15}" type="pres">
      <dgm:prSet presAssocID="{C88F06C9-6967-40EC-B1C1-C1E88E8461C1}" presName="sibTrans" presStyleLbl="sibTrans2D1" presStyleIdx="4" presStyleCnt="7"/>
      <dgm:spPr/>
      <dgm:t>
        <a:bodyPr/>
        <a:lstStyle/>
        <a:p>
          <a:endParaRPr lang="en-US"/>
        </a:p>
      </dgm:t>
    </dgm:pt>
    <dgm:pt modelId="{B6F785D2-673E-4639-9E6C-77139BEB2B56}" type="pres">
      <dgm:prSet presAssocID="{C88F06C9-6967-40EC-B1C1-C1E88E8461C1}" presName="connectorText" presStyleLbl="sibTrans2D1" presStyleIdx="4" presStyleCnt="7"/>
      <dgm:spPr/>
      <dgm:t>
        <a:bodyPr/>
        <a:lstStyle/>
        <a:p>
          <a:endParaRPr lang="en-US"/>
        </a:p>
      </dgm:t>
    </dgm:pt>
    <dgm:pt modelId="{F5C5E38B-5958-4A9E-8225-09C92D85B09B}" type="pres">
      <dgm:prSet presAssocID="{031B49C2-A169-464A-AC36-7F371DBE4D6F}" presName="node" presStyleLbl="node1" presStyleIdx="5" presStyleCnt="7">
        <dgm:presLayoutVars>
          <dgm:bulletEnabled val="1"/>
        </dgm:presLayoutVars>
      </dgm:prSet>
      <dgm:spPr/>
      <dgm:t>
        <a:bodyPr/>
        <a:lstStyle/>
        <a:p>
          <a:endParaRPr lang="en-US"/>
        </a:p>
      </dgm:t>
    </dgm:pt>
    <dgm:pt modelId="{9E248DF4-36DA-42C2-BA95-12068B71872A}" type="pres">
      <dgm:prSet presAssocID="{D5237C69-46B6-4E10-A468-5124608D5C01}" presName="sibTrans" presStyleLbl="sibTrans2D1" presStyleIdx="5" presStyleCnt="7"/>
      <dgm:spPr/>
      <dgm:t>
        <a:bodyPr/>
        <a:lstStyle/>
        <a:p>
          <a:endParaRPr lang="en-US"/>
        </a:p>
      </dgm:t>
    </dgm:pt>
    <dgm:pt modelId="{C4AF40C7-77F3-4B21-BBBA-6AFE1EB9DF84}" type="pres">
      <dgm:prSet presAssocID="{D5237C69-46B6-4E10-A468-5124608D5C01}" presName="connectorText" presStyleLbl="sibTrans2D1" presStyleIdx="5" presStyleCnt="7"/>
      <dgm:spPr/>
      <dgm:t>
        <a:bodyPr/>
        <a:lstStyle/>
        <a:p>
          <a:endParaRPr lang="en-US"/>
        </a:p>
      </dgm:t>
    </dgm:pt>
    <dgm:pt modelId="{71CDBCC8-06D5-4FE9-A2CC-CD187748351C}" type="pres">
      <dgm:prSet presAssocID="{79C7F7ED-4E45-4F36-9B7A-09A1443B461F}" presName="node" presStyleLbl="node1" presStyleIdx="6" presStyleCnt="7">
        <dgm:presLayoutVars>
          <dgm:bulletEnabled val="1"/>
        </dgm:presLayoutVars>
      </dgm:prSet>
      <dgm:spPr/>
      <dgm:t>
        <a:bodyPr/>
        <a:lstStyle/>
        <a:p>
          <a:endParaRPr lang="en-US"/>
        </a:p>
      </dgm:t>
    </dgm:pt>
    <dgm:pt modelId="{D6EC50FF-BD56-4ABD-8A04-B3F0BBC3E9F2}" type="pres">
      <dgm:prSet presAssocID="{C936A41E-0762-4904-8501-E0B441178B4C}" presName="sibTrans" presStyleLbl="sibTrans2D1" presStyleIdx="6" presStyleCnt="7"/>
      <dgm:spPr/>
      <dgm:t>
        <a:bodyPr/>
        <a:lstStyle/>
        <a:p>
          <a:endParaRPr lang="en-US"/>
        </a:p>
      </dgm:t>
    </dgm:pt>
    <dgm:pt modelId="{3FA28445-35B7-489F-A4F2-28D436FB6557}" type="pres">
      <dgm:prSet presAssocID="{C936A41E-0762-4904-8501-E0B441178B4C}" presName="connectorText" presStyleLbl="sibTrans2D1" presStyleIdx="6" presStyleCnt="7"/>
      <dgm:spPr/>
      <dgm:t>
        <a:bodyPr/>
        <a:lstStyle/>
        <a:p>
          <a:endParaRPr lang="en-US"/>
        </a:p>
      </dgm:t>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t>
        <a:bodyPr/>
        <a:lstStyle/>
        <a:p>
          <a:endParaRPr lang="en-US"/>
        </a:p>
      </dgm:t>
    </dgm:pt>
    <dgm:pt modelId="{5DEC991F-4F7D-4483-B9E1-AC4983EDB1DA}" type="pres">
      <dgm:prSet presAssocID="{4FE0330E-F759-4B2E-8AD1-75E131B2EBB7}" presName="node" presStyleLbl="node1" presStyleIdx="0" presStyleCnt="7">
        <dgm:presLayoutVars>
          <dgm:bulletEnabled val="1"/>
        </dgm:presLayoutVars>
      </dgm:prSet>
      <dgm:spPr/>
      <dgm:t>
        <a:bodyPr/>
        <a:lstStyle/>
        <a:p>
          <a:endParaRPr lang="en-US"/>
        </a:p>
      </dgm:t>
    </dgm:pt>
    <dgm:pt modelId="{6BA76FE7-943D-4C05-B548-D67D93CF8F59}" type="pres">
      <dgm:prSet presAssocID="{2B225069-04F2-4FDB-BBBB-4D5DC7842600}" presName="sibTrans" presStyleLbl="sibTrans2D1" presStyleIdx="0" presStyleCnt="7"/>
      <dgm:spPr/>
      <dgm:t>
        <a:bodyPr/>
        <a:lstStyle/>
        <a:p>
          <a:endParaRPr lang="en-US"/>
        </a:p>
      </dgm:t>
    </dgm:pt>
    <dgm:pt modelId="{EFE7817C-7CCD-4312-AE09-0C9B2ED88686}" type="pres">
      <dgm:prSet presAssocID="{2B225069-04F2-4FDB-BBBB-4D5DC7842600}" presName="connectorText" presStyleLbl="sibTrans2D1" presStyleIdx="0" presStyleCnt="7"/>
      <dgm:spPr/>
      <dgm:t>
        <a:bodyPr/>
        <a:lstStyle/>
        <a:p>
          <a:endParaRPr lang="en-US"/>
        </a:p>
      </dgm:t>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t>
        <a:bodyPr/>
        <a:lstStyle/>
        <a:p>
          <a:endParaRPr lang="en-US"/>
        </a:p>
      </dgm:t>
    </dgm:pt>
    <dgm:pt modelId="{9BF09074-E507-4558-881E-3427166628C3}" type="pres">
      <dgm:prSet presAssocID="{BC131F33-6B8D-4987-ADD7-57AE743C10C9}" presName="sibTrans" presStyleLbl="sibTrans2D1" presStyleIdx="1" presStyleCnt="7"/>
      <dgm:spPr/>
      <dgm:t>
        <a:bodyPr/>
        <a:lstStyle/>
        <a:p>
          <a:endParaRPr lang="en-US"/>
        </a:p>
      </dgm:t>
    </dgm:pt>
    <dgm:pt modelId="{7328FE09-915C-486E-B188-A0058C7E1899}" type="pres">
      <dgm:prSet presAssocID="{BC131F33-6B8D-4987-ADD7-57AE743C10C9}" presName="connectorText" presStyleLbl="sibTrans2D1" presStyleIdx="1" presStyleCnt="7"/>
      <dgm:spPr/>
      <dgm:t>
        <a:bodyPr/>
        <a:lstStyle/>
        <a:p>
          <a:endParaRPr lang="en-US"/>
        </a:p>
      </dgm:t>
    </dgm:pt>
    <dgm:pt modelId="{0B0562E8-0744-4C6E-ABA8-9BD25AB8A0AF}" type="pres">
      <dgm:prSet presAssocID="{690A8F40-5B3C-4C98-9EA3-3BDE7DE47605}" presName="node" presStyleLbl="node1" presStyleIdx="2" presStyleCnt="7">
        <dgm:presLayoutVars>
          <dgm:bulletEnabled val="1"/>
        </dgm:presLayoutVars>
      </dgm:prSet>
      <dgm:spPr/>
      <dgm:t>
        <a:bodyPr/>
        <a:lstStyle/>
        <a:p>
          <a:endParaRPr lang="en-US"/>
        </a:p>
      </dgm:t>
    </dgm:pt>
    <dgm:pt modelId="{53871E0C-1045-461E-882A-6A282D1EB5CE}" type="pres">
      <dgm:prSet presAssocID="{EE1F9EAD-F6B7-49C7-919C-852AD0751558}" presName="sibTrans" presStyleLbl="sibTrans2D1" presStyleIdx="2" presStyleCnt="7"/>
      <dgm:spPr/>
      <dgm:t>
        <a:bodyPr/>
        <a:lstStyle/>
        <a:p>
          <a:endParaRPr lang="en-US"/>
        </a:p>
      </dgm:t>
    </dgm:pt>
    <dgm:pt modelId="{39FF31D9-E02C-49FC-994A-30688A809DB9}" type="pres">
      <dgm:prSet presAssocID="{EE1F9EAD-F6B7-49C7-919C-852AD0751558}" presName="connectorText" presStyleLbl="sibTrans2D1" presStyleIdx="2" presStyleCnt="7"/>
      <dgm:spPr/>
      <dgm:t>
        <a:bodyPr/>
        <a:lstStyle/>
        <a:p>
          <a:endParaRPr lang="en-US"/>
        </a:p>
      </dgm:t>
    </dgm:pt>
    <dgm:pt modelId="{945A1B40-0EAA-4146-B00A-53BDDB561C58}" type="pres">
      <dgm:prSet presAssocID="{6D2CA9EE-ED0E-4481-87E0-DBF3B565069A}" presName="node" presStyleLbl="node1" presStyleIdx="3" presStyleCnt="7">
        <dgm:presLayoutVars>
          <dgm:bulletEnabled val="1"/>
        </dgm:presLayoutVars>
      </dgm:prSet>
      <dgm:spPr/>
      <dgm:t>
        <a:bodyPr/>
        <a:lstStyle/>
        <a:p>
          <a:endParaRPr lang="en-US"/>
        </a:p>
      </dgm:t>
    </dgm:pt>
    <dgm:pt modelId="{0C03E7E6-702C-4264-8863-63080A66D6D1}" type="pres">
      <dgm:prSet presAssocID="{6AB917E1-745A-498C-845C-8D2288C47437}" presName="sibTrans" presStyleLbl="sibTrans2D1" presStyleIdx="3" presStyleCnt="7"/>
      <dgm:spPr/>
      <dgm:t>
        <a:bodyPr/>
        <a:lstStyle/>
        <a:p>
          <a:endParaRPr lang="en-US"/>
        </a:p>
      </dgm:t>
    </dgm:pt>
    <dgm:pt modelId="{1AFEACCB-2310-41DF-B617-DE346BB94EDA}" type="pres">
      <dgm:prSet presAssocID="{6AB917E1-745A-498C-845C-8D2288C47437}" presName="connectorText" presStyleLbl="sibTrans2D1" presStyleIdx="3" presStyleCnt="7"/>
      <dgm:spPr/>
      <dgm:t>
        <a:bodyPr/>
        <a:lstStyle/>
        <a:p>
          <a:endParaRPr lang="en-US"/>
        </a:p>
      </dgm:t>
    </dgm:pt>
    <dgm:pt modelId="{786D5179-EE91-4424-876B-967F2666670C}" type="pres">
      <dgm:prSet presAssocID="{9646F77D-C39F-4D03-B59C-DCA7E8D9F1B0}" presName="node" presStyleLbl="node1" presStyleIdx="4" presStyleCnt="7">
        <dgm:presLayoutVars>
          <dgm:bulletEnabled val="1"/>
        </dgm:presLayoutVars>
      </dgm:prSet>
      <dgm:spPr/>
      <dgm:t>
        <a:bodyPr/>
        <a:lstStyle/>
        <a:p>
          <a:endParaRPr lang="en-US"/>
        </a:p>
      </dgm:t>
    </dgm:pt>
    <dgm:pt modelId="{CD120D90-27F1-4E20-AEAC-4DE27B77AA15}" type="pres">
      <dgm:prSet presAssocID="{C88F06C9-6967-40EC-B1C1-C1E88E8461C1}" presName="sibTrans" presStyleLbl="sibTrans2D1" presStyleIdx="4" presStyleCnt="7"/>
      <dgm:spPr/>
      <dgm:t>
        <a:bodyPr/>
        <a:lstStyle/>
        <a:p>
          <a:endParaRPr lang="en-US"/>
        </a:p>
      </dgm:t>
    </dgm:pt>
    <dgm:pt modelId="{B6F785D2-673E-4639-9E6C-77139BEB2B56}" type="pres">
      <dgm:prSet presAssocID="{C88F06C9-6967-40EC-B1C1-C1E88E8461C1}" presName="connectorText" presStyleLbl="sibTrans2D1" presStyleIdx="4" presStyleCnt="7"/>
      <dgm:spPr/>
      <dgm:t>
        <a:bodyPr/>
        <a:lstStyle/>
        <a:p>
          <a:endParaRPr lang="en-US"/>
        </a:p>
      </dgm:t>
    </dgm:pt>
    <dgm:pt modelId="{F5C5E38B-5958-4A9E-8225-09C92D85B09B}" type="pres">
      <dgm:prSet presAssocID="{031B49C2-A169-464A-AC36-7F371DBE4D6F}" presName="node" presStyleLbl="node1" presStyleIdx="5" presStyleCnt="7">
        <dgm:presLayoutVars>
          <dgm:bulletEnabled val="1"/>
        </dgm:presLayoutVars>
      </dgm:prSet>
      <dgm:spPr/>
      <dgm:t>
        <a:bodyPr/>
        <a:lstStyle/>
        <a:p>
          <a:endParaRPr lang="en-US"/>
        </a:p>
      </dgm:t>
    </dgm:pt>
    <dgm:pt modelId="{9E248DF4-36DA-42C2-BA95-12068B71872A}" type="pres">
      <dgm:prSet presAssocID="{D5237C69-46B6-4E10-A468-5124608D5C01}" presName="sibTrans" presStyleLbl="sibTrans2D1" presStyleIdx="5" presStyleCnt="7"/>
      <dgm:spPr/>
      <dgm:t>
        <a:bodyPr/>
        <a:lstStyle/>
        <a:p>
          <a:endParaRPr lang="en-US"/>
        </a:p>
      </dgm:t>
    </dgm:pt>
    <dgm:pt modelId="{C4AF40C7-77F3-4B21-BBBA-6AFE1EB9DF84}" type="pres">
      <dgm:prSet presAssocID="{D5237C69-46B6-4E10-A468-5124608D5C01}" presName="connectorText" presStyleLbl="sibTrans2D1" presStyleIdx="5" presStyleCnt="7"/>
      <dgm:spPr/>
      <dgm:t>
        <a:bodyPr/>
        <a:lstStyle/>
        <a:p>
          <a:endParaRPr lang="en-US"/>
        </a:p>
      </dgm:t>
    </dgm:pt>
    <dgm:pt modelId="{71CDBCC8-06D5-4FE9-A2CC-CD187748351C}" type="pres">
      <dgm:prSet presAssocID="{79C7F7ED-4E45-4F36-9B7A-09A1443B461F}" presName="node" presStyleLbl="node1" presStyleIdx="6" presStyleCnt="7">
        <dgm:presLayoutVars>
          <dgm:bulletEnabled val="1"/>
        </dgm:presLayoutVars>
      </dgm:prSet>
      <dgm:spPr/>
      <dgm:t>
        <a:bodyPr/>
        <a:lstStyle/>
        <a:p>
          <a:endParaRPr lang="en-US"/>
        </a:p>
      </dgm:t>
    </dgm:pt>
    <dgm:pt modelId="{D6EC50FF-BD56-4ABD-8A04-B3F0BBC3E9F2}" type="pres">
      <dgm:prSet presAssocID="{C936A41E-0762-4904-8501-E0B441178B4C}" presName="sibTrans" presStyleLbl="sibTrans2D1" presStyleIdx="6" presStyleCnt="7"/>
      <dgm:spPr/>
      <dgm:t>
        <a:bodyPr/>
        <a:lstStyle/>
        <a:p>
          <a:endParaRPr lang="en-US"/>
        </a:p>
      </dgm:t>
    </dgm:pt>
    <dgm:pt modelId="{3FA28445-35B7-489F-A4F2-28D436FB6557}" type="pres">
      <dgm:prSet presAssocID="{C936A41E-0762-4904-8501-E0B441178B4C}" presName="connectorText" presStyleLbl="sibTrans2D1" presStyleIdx="6" presStyleCnt="7"/>
      <dgm:spPr/>
      <dgm:t>
        <a:bodyPr/>
        <a:lstStyle/>
        <a:p>
          <a:endParaRPr lang="en-US"/>
        </a:p>
      </dgm:t>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3509582" y="523"/>
          <a:ext cx="1387413" cy="138741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Step 1</a:t>
          </a:r>
        </a:p>
        <a:p>
          <a:pPr lvl="0" algn="ctr" defTabSz="533400">
            <a:lnSpc>
              <a:spcPct val="90000"/>
            </a:lnSpc>
            <a:spcBef>
              <a:spcPct val="0"/>
            </a:spcBef>
            <a:spcAft>
              <a:spcPct val="35000"/>
            </a:spcAft>
          </a:pPr>
          <a:r>
            <a:rPr lang="en-US" sz="1200" kern="1200" dirty="0"/>
            <a:t>Identify and </a:t>
          </a:r>
          <a:r>
            <a:rPr lang="en-US" sz="1200" kern="1200" dirty="0" err="1"/>
            <a:t>analyse</a:t>
          </a:r>
          <a:r>
            <a:rPr lang="en-US" sz="1200" kern="1200" dirty="0"/>
            <a:t> the issue</a:t>
          </a:r>
        </a:p>
      </dsp:txBody>
      <dsp:txXfrm>
        <a:off x="3712764" y="203705"/>
        <a:ext cx="981049" cy="981049"/>
      </dsp:txXfrm>
    </dsp:sp>
    <dsp:sp modelId="{6BA76FE7-943D-4C05-B548-D67D93CF8F59}">
      <dsp:nvSpPr>
        <dsp:cNvPr id="0" name=""/>
        <dsp:cNvSpPr/>
      </dsp:nvSpPr>
      <dsp:spPr>
        <a:xfrm rot="1542857">
          <a:off x="4948397" y="908054"/>
          <a:ext cx="370139" cy="46825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953895" y="977614"/>
        <a:ext cx="259097" cy="280952"/>
      </dsp:txXfrm>
    </dsp:sp>
    <dsp:sp modelId="{841B222A-731C-447B-9231-9FEAF1D05F9F}">
      <dsp:nvSpPr>
        <dsp:cNvPr id="0" name=""/>
        <dsp:cNvSpPr/>
      </dsp:nvSpPr>
      <dsp:spPr>
        <a:xfrm>
          <a:off x="5388814" y="905513"/>
          <a:ext cx="1387413" cy="1387413"/>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Step 2</a:t>
          </a:r>
        </a:p>
        <a:p>
          <a:pPr lvl="0" algn="ctr" defTabSz="533400">
            <a:lnSpc>
              <a:spcPct val="90000"/>
            </a:lnSpc>
            <a:spcBef>
              <a:spcPct val="0"/>
            </a:spcBef>
            <a:spcAft>
              <a:spcPct val="35000"/>
            </a:spcAft>
          </a:pPr>
          <a:r>
            <a:rPr lang="en-US" sz="1200" kern="1200" dirty="0"/>
            <a:t>Set the goals and the objectives</a:t>
          </a:r>
        </a:p>
      </dsp:txBody>
      <dsp:txXfrm>
        <a:off x="5591996" y="1108695"/>
        <a:ext cx="981049" cy="981049"/>
      </dsp:txXfrm>
    </dsp:sp>
    <dsp:sp modelId="{9BF09074-E507-4558-881E-3427166628C3}">
      <dsp:nvSpPr>
        <dsp:cNvPr id="0" name=""/>
        <dsp:cNvSpPr/>
      </dsp:nvSpPr>
      <dsp:spPr>
        <a:xfrm rot="4628571">
          <a:off x="6127186" y="2371628"/>
          <a:ext cx="370139" cy="46825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170352" y="2411149"/>
        <a:ext cx="259097" cy="280952"/>
      </dsp:txXfrm>
    </dsp:sp>
    <dsp:sp modelId="{0B0562E8-0744-4C6E-ABA8-9BD25AB8A0AF}">
      <dsp:nvSpPr>
        <dsp:cNvPr id="0" name=""/>
        <dsp:cNvSpPr/>
      </dsp:nvSpPr>
      <dsp:spPr>
        <a:xfrm>
          <a:off x="5852946" y="2939008"/>
          <a:ext cx="1387413" cy="1387413"/>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Step 3 </a:t>
          </a:r>
        </a:p>
        <a:p>
          <a:pPr lvl="0" algn="ctr" defTabSz="533400">
            <a:lnSpc>
              <a:spcPct val="90000"/>
            </a:lnSpc>
            <a:spcBef>
              <a:spcPct val="0"/>
            </a:spcBef>
            <a:spcAft>
              <a:spcPct val="35000"/>
            </a:spcAft>
          </a:pPr>
          <a:r>
            <a:rPr lang="en-US" sz="1200" kern="1200" dirty="0"/>
            <a:t>Identify the decision makers</a:t>
          </a:r>
        </a:p>
      </dsp:txBody>
      <dsp:txXfrm>
        <a:off x="6056128" y="3142190"/>
        <a:ext cx="981049" cy="981049"/>
      </dsp:txXfrm>
    </dsp:sp>
    <dsp:sp modelId="{53871E0C-1045-461E-882A-6A282D1EB5CE}">
      <dsp:nvSpPr>
        <dsp:cNvPr id="0" name=""/>
        <dsp:cNvSpPr/>
      </dsp:nvSpPr>
      <dsp:spPr>
        <a:xfrm rot="7714286">
          <a:off x="5717880" y="4205767"/>
          <a:ext cx="370139" cy="46825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5808018" y="4256009"/>
        <a:ext cx="259097" cy="280952"/>
      </dsp:txXfrm>
    </dsp:sp>
    <dsp:sp modelId="{945A1B40-0EAA-4146-B00A-53BDDB561C58}">
      <dsp:nvSpPr>
        <dsp:cNvPr id="0" name=""/>
        <dsp:cNvSpPr/>
      </dsp:nvSpPr>
      <dsp:spPr>
        <a:xfrm>
          <a:off x="4552477" y="4569744"/>
          <a:ext cx="1387413" cy="138741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Step 4</a:t>
          </a:r>
        </a:p>
        <a:p>
          <a:pPr lvl="0" algn="ctr" defTabSz="533400">
            <a:lnSpc>
              <a:spcPct val="90000"/>
            </a:lnSpc>
            <a:spcBef>
              <a:spcPct val="0"/>
            </a:spcBef>
            <a:spcAft>
              <a:spcPct val="35000"/>
            </a:spcAft>
          </a:pPr>
          <a:r>
            <a:rPr lang="en-US" sz="1200" kern="1200" dirty="0"/>
            <a:t>Define the message and  the ‘ask’</a:t>
          </a:r>
        </a:p>
      </dsp:txBody>
      <dsp:txXfrm>
        <a:off x="4755659" y="4772926"/>
        <a:ext cx="981049" cy="981049"/>
      </dsp:txXfrm>
    </dsp:sp>
    <dsp:sp modelId="{0C03E7E6-702C-4264-8863-63080A66D6D1}">
      <dsp:nvSpPr>
        <dsp:cNvPr id="0" name=""/>
        <dsp:cNvSpPr/>
      </dsp:nvSpPr>
      <dsp:spPr>
        <a:xfrm rot="10800000">
          <a:off x="4028695" y="5029325"/>
          <a:ext cx="370139" cy="46825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139737" y="5122975"/>
        <a:ext cx="259097" cy="280952"/>
      </dsp:txXfrm>
    </dsp:sp>
    <dsp:sp modelId="{786D5179-EE91-4424-876B-967F2666670C}">
      <dsp:nvSpPr>
        <dsp:cNvPr id="0" name=""/>
        <dsp:cNvSpPr/>
      </dsp:nvSpPr>
      <dsp:spPr>
        <a:xfrm>
          <a:off x="2466687" y="4569744"/>
          <a:ext cx="1387413" cy="1387413"/>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Step 5</a:t>
          </a:r>
        </a:p>
        <a:p>
          <a:pPr lvl="0" algn="ctr" defTabSz="533400">
            <a:lnSpc>
              <a:spcPct val="90000"/>
            </a:lnSpc>
            <a:spcBef>
              <a:spcPct val="0"/>
            </a:spcBef>
            <a:spcAft>
              <a:spcPct val="35000"/>
            </a:spcAft>
          </a:pPr>
          <a:r>
            <a:rPr lang="en-US" sz="1200" kern="1200" dirty="0"/>
            <a:t>Set your timeline</a:t>
          </a:r>
        </a:p>
      </dsp:txBody>
      <dsp:txXfrm>
        <a:off x="2669869" y="4772926"/>
        <a:ext cx="981049" cy="981049"/>
      </dsp:txXfrm>
    </dsp:sp>
    <dsp:sp modelId="{CD120D90-27F1-4E20-AEAC-4DE27B77AA15}">
      <dsp:nvSpPr>
        <dsp:cNvPr id="0" name=""/>
        <dsp:cNvSpPr/>
      </dsp:nvSpPr>
      <dsp:spPr>
        <a:xfrm rot="13885714">
          <a:off x="2331622" y="4222147"/>
          <a:ext cx="370139" cy="46825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421760" y="4359205"/>
        <a:ext cx="259097" cy="280952"/>
      </dsp:txXfrm>
    </dsp:sp>
    <dsp:sp modelId="{F5C5E38B-5958-4A9E-8225-09C92D85B09B}">
      <dsp:nvSpPr>
        <dsp:cNvPr id="0" name=""/>
        <dsp:cNvSpPr/>
      </dsp:nvSpPr>
      <dsp:spPr>
        <a:xfrm>
          <a:off x="1166219" y="2939008"/>
          <a:ext cx="1387413" cy="1387413"/>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Step 6 </a:t>
          </a:r>
        </a:p>
        <a:p>
          <a:pPr lvl="0" algn="ctr" defTabSz="533400">
            <a:lnSpc>
              <a:spcPct val="90000"/>
            </a:lnSpc>
            <a:spcBef>
              <a:spcPct val="0"/>
            </a:spcBef>
            <a:spcAft>
              <a:spcPct val="35000"/>
            </a:spcAft>
          </a:pPr>
          <a:r>
            <a:rPr lang="en-US" sz="1200" kern="1200" dirty="0"/>
            <a:t>Assess resources, choose tactics &amp; implement</a:t>
          </a:r>
        </a:p>
      </dsp:txBody>
      <dsp:txXfrm>
        <a:off x="1369401" y="3142190"/>
        <a:ext cx="981049" cy="981049"/>
      </dsp:txXfrm>
    </dsp:sp>
    <dsp:sp modelId="{9E248DF4-36DA-42C2-BA95-12068B71872A}">
      <dsp:nvSpPr>
        <dsp:cNvPr id="0" name=""/>
        <dsp:cNvSpPr/>
      </dsp:nvSpPr>
      <dsp:spPr>
        <a:xfrm rot="16971429">
          <a:off x="1904591" y="2392054"/>
          <a:ext cx="370139" cy="46825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947757" y="2539833"/>
        <a:ext cx="259097" cy="280952"/>
      </dsp:txXfrm>
    </dsp:sp>
    <dsp:sp modelId="{71CDBCC8-06D5-4FE9-A2CC-CD187748351C}">
      <dsp:nvSpPr>
        <dsp:cNvPr id="0" name=""/>
        <dsp:cNvSpPr/>
      </dsp:nvSpPr>
      <dsp:spPr>
        <a:xfrm>
          <a:off x="1630350" y="905513"/>
          <a:ext cx="1387413" cy="138741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Step 7  </a:t>
          </a:r>
        </a:p>
        <a:p>
          <a:pPr lvl="0" algn="ctr" defTabSz="533400">
            <a:lnSpc>
              <a:spcPct val="90000"/>
            </a:lnSpc>
            <a:spcBef>
              <a:spcPct val="0"/>
            </a:spcBef>
            <a:spcAft>
              <a:spcPct val="35000"/>
            </a:spcAft>
          </a:pPr>
          <a:r>
            <a:rPr lang="en-US" sz="1200" kern="1200" dirty="0"/>
            <a:t>Monitor, evaluate, and share</a:t>
          </a:r>
        </a:p>
      </dsp:txBody>
      <dsp:txXfrm>
        <a:off x="1833532" y="1108695"/>
        <a:ext cx="981049" cy="981049"/>
      </dsp:txXfrm>
    </dsp:sp>
    <dsp:sp modelId="{D6EC50FF-BD56-4ABD-8A04-B3F0BBC3E9F2}">
      <dsp:nvSpPr>
        <dsp:cNvPr id="0" name=""/>
        <dsp:cNvSpPr/>
      </dsp:nvSpPr>
      <dsp:spPr>
        <a:xfrm rot="20057143">
          <a:off x="3069165" y="917144"/>
          <a:ext cx="370139" cy="46825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074663" y="1034884"/>
        <a:ext cx="259097" cy="2809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3616" y="232184"/>
        <a:ext cx="57798" cy="62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3616" y="232184"/>
        <a:ext cx="57798" cy="62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3616" y="232184"/>
        <a:ext cx="57798" cy="62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42318" y="441"/>
          <a:ext cx="308904" cy="30890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1</a:t>
          </a:r>
        </a:p>
      </dsp:txBody>
      <dsp:txXfrm>
        <a:off x="687556" y="45679"/>
        <a:ext cx="218428" cy="218428"/>
      </dsp:txXfrm>
    </dsp:sp>
    <dsp:sp modelId="{6BA76FE7-943D-4C05-B548-D67D93CF8F59}">
      <dsp:nvSpPr>
        <dsp:cNvPr id="0" name=""/>
        <dsp:cNvSpPr/>
      </dsp:nvSpPr>
      <dsp:spPr>
        <a:xfrm rot="1476357">
          <a:off x="968704" y="203235"/>
          <a:ext cx="94900" cy="10425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969997" y="218159"/>
        <a:ext cx="66430" cy="62553"/>
      </dsp:txXfrm>
    </dsp:sp>
    <dsp:sp modelId="{841B222A-731C-447B-9231-9FEAF1D05F9F}">
      <dsp:nvSpPr>
        <dsp:cNvPr id="0" name=""/>
        <dsp:cNvSpPr/>
      </dsp:nvSpPr>
      <dsp:spPr>
        <a:xfrm>
          <a:off x="1085970" y="203617"/>
          <a:ext cx="308904" cy="308904"/>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2</a:t>
          </a:r>
        </a:p>
      </dsp:txBody>
      <dsp:txXfrm>
        <a:off x="1131208" y="248855"/>
        <a:ext cx="218428" cy="218428"/>
      </dsp:txXfrm>
    </dsp:sp>
    <dsp:sp modelId="{9BF09074-E507-4558-881E-3427166628C3}">
      <dsp:nvSpPr>
        <dsp:cNvPr id="0" name=""/>
        <dsp:cNvSpPr/>
      </dsp:nvSpPr>
      <dsp:spPr>
        <a:xfrm rot="4815295">
          <a:off x="1239540" y="528794"/>
          <a:ext cx="78312" cy="104255"/>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249299" y="538068"/>
        <a:ext cx="54818" cy="62553"/>
      </dsp:txXfrm>
    </dsp:sp>
    <dsp:sp modelId="{0B0562E8-0744-4C6E-ABA8-9BD25AB8A0AF}">
      <dsp:nvSpPr>
        <dsp:cNvPr id="0" name=""/>
        <dsp:cNvSpPr/>
      </dsp:nvSpPr>
      <dsp:spPr>
        <a:xfrm>
          <a:off x="1163267" y="653690"/>
          <a:ext cx="308904" cy="308904"/>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3 </a:t>
          </a:r>
        </a:p>
      </dsp:txBody>
      <dsp:txXfrm>
        <a:off x="1208505" y="698928"/>
        <a:ext cx="218428" cy="218428"/>
      </dsp:txXfrm>
    </dsp:sp>
    <dsp:sp modelId="{53871E0C-1045-461E-882A-6A282D1EB5CE}">
      <dsp:nvSpPr>
        <dsp:cNvPr id="0" name=""/>
        <dsp:cNvSpPr/>
      </dsp:nvSpPr>
      <dsp:spPr>
        <a:xfrm rot="7714286">
          <a:off x="1133597" y="935463"/>
          <a:ext cx="82035" cy="104255"/>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53574" y="946694"/>
        <a:ext cx="57425" cy="62553"/>
      </dsp:txXfrm>
    </dsp:sp>
    <dsp:sp modelId="{945A1B40-0EAA-4146-B00A-53BDDB561C58}">
      <dsp:nvSpPr>
        <dsp:cNvPr id="0" name=""/>
        <dsp:cNvSpPr/>
      </dsp:nvSpPr>
      <dsp:spPr>
        <a:xfrm>
          <a:off x="874162" y="1016216"/>
          <a:ext cx="308904" cy="308904"/>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4</a:t>
          </a:r>
        </a:p>
      </dsp:txBody>
      <dsp:txXfrm>
        <a:off x="919400" y="1061454"/>
        <a:ext cx="218428" cy="218428"/>
      </dsp:txXfrm>
    </dsp:sp>
    <dsp:sp modelId="{0C03E7E6-702C-4264-8863-63080A66D6D1}">
      <dsp:nvSpPr>
        <dsp:cNvPr id="0" name=""/>
        <dsp:cNvSpPr/>
      </dsp:nvSpPr>
      <dsp:spPr>
        <a:xfrm rot="10800000">
          <a:off x="758075" y="1118541"/>
          <a:ext cx="82035" cy="104255"/>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782685" y="1139392"/>
        <a:ext cx="57425" cy="62553"/>
      </dsp:txXfrm>
    </dsp:sp>
    <dsp:sp modelId="{786D5179-EE91-4424-876B-967F2666670C}">
      <dsp:nvSpPr>
        <dsp:cNvPr id="0" name=""/>
        <dsp:cNvSpPr/>
      </dsp:nvSpPr>
      <dsp:spPr>
        <a:xfrm>
          <a:off x="410474" y="1016216"/>
          <a:ext cx="308904" cy="308904"/>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5</a:t>
          </a:r>
        </a:p>
      </dsp:txBody>
      <dsp:txXfrm>
        <a:off x="455712" y="1061454"/>
        <a:ext cx="218428" cy="218428"/>
      </dsp:txXfrm>
    </dsp:sp>
    <dsp:sp modelId="{CD120D90-27F1-4E20-AEAC-4DE27B77AA15}">
      <dsp:nvSpPr>
        <dsp:cNvPr id="0" name=""/>
        <dsp:cNvSpPr/>
      </dsp:nvSpPr>
      <dsp:spPr>
        <a:xfrm rot="13885714">
          <a:off x="380804" y="939093"/>
          <a:ext cx="82035" cy="104255"/>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0781" y="969564"/>
        <a:ext cx="57425" cy="62553"/>
      </dsp:txXfrm>
    </dsp:sp>
    <dsp:sp modelId="{F5C5E38B-5958-4A9E-8225-09C92D85B09B}">
      <dsp:nvSpPr>
        <dsp:cNvPr id="0" name=""/>
        <dsp:cNvSpPr/>
      </dsp:nvSpPr>
      <dsp:spPr>
        <a:xfrm>
          <a:off x="121370" y="653690"/>
          <a:ext cx="308904" cy="308904"/>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6 </a:t>
          </a:r>
        </a:p>
      </dsp:txBody>
      <dsp:txXfrm>
        <a:off x="166608" y="698928"/>
        <a:ext cx="218428" cy="218428"/>
      </dsp:txXfrm>
    </dsp:sp>
    <dsp:sp modelId="{9E248DF4-36DA-42C2-BA95-12068B71872A}">
      <dsp:nvSpPr>
        <dsp:cNvPr id="0" name=""/>
        <dsp:cNvSpPr/>
      </dsp:nvSpPr>
      <dsp:spPr>
        <a:xfrm rot="16971429">
          <a:off x="285878" y="532247"/>
          <a:ext cx="82035" cy="104255"/>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95445" y="565094"/>
        <a:ext cx="57425" cy="62553"/>
      </dsp:txXfrm>
    </dsp:sp>
    <dsp:sp modelId="{71CDBCC8-06D5-4FE9-A2CC-CD187748351C}">
      <dsp:nvSpPr>
        <dsp:cNvPr id="0" name=""/>
        <dsp:cNvSpPr/>
      </dsp:nvSpPr>
      <dsp:spPr>
        <a:xfrm>
          <a:off x="224550" y="201628"/>
          <a:ext cx="308904" cy="308904"/>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7  </a:t>
          </a:r>
        </a:p>
      </dsp:txBody>
      <dsp:txXfrm>
        <a:off x="269788" y="246866"/>
        <a:ext cx="218428" cy="218428"/>
      </dsp:txXfrm>
    </dsp:sp>
    <dsp:sp modelId="{D6EC50FF-BD56-4ABD-8A04-B3F0BBC3E9F2}">
      <dsp:nvSpPr>
        <dsp:cNvPr id="0" name=""/>
        <dsp:cNvSpPr/>
      </dsp:nvSpPr>
      <dsp:spPr>
        <a:xfrm rot="20057143">
          <a:off x="544777" y="204367"/>
          <a:ext cx="82035" cy="104255"/>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45996" y="230557"/>
        <a:ext cx="57425" cy="62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46D2-81AC-49F2-9C36-B9C7F9DF3D2A}">
      <dsp:nvSpPr>
        <dsp:cNvPr id="0" name=""/>
        <dsp:cNvSpPr/>
      </dsp:nvSpPr>
      <dsp:spPr>
        <a:xfrm>
          <a:off x="0" y="0"/>
          <a:ext cx="2976484" cy="3067665"/>
        </a:xfrm>
        <a:prstGeom prst="triangl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ABEF5-B8AC-471A-BFD0-3F9784D38C51}">
      <dsp:nvSpPr>
        <dsp:cNvPr id="0" name=""/>
        <dsp:cNvSpPr/>
      </dsp:nvSpPr>
      <dsp:spPr>
        <a:xfrm>
          <a:off x="1488242" y="307066"/>
          <a:ext cx="1934714" cy="545229"/>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Local</a:t>
          </a:r>
        </a:p>
      </dsp:txBody>
      <dsp:txXfrm>
        <a:off x="1514858" y="333682"/>
        <a:ext cx="1881482" cy="491997"/>
      </dsp:txXfrm>
    </dsp:sp>
    <dsp:sp modelId="{51FE21F3-1525-473C-9A4C-DA25F6DC58D6}">
      <dsp:nvSpPr>
        <dsp:cNvPr id="0" name=""/>
        <dsp:cNvSpPr/>
      </dsp:nvSpPr>
      <dsp:spPr>
        <a:xfrm>
          <a:off x="1488242" y="920449"/>
          <a:ext cx="1934714" cy="545229"/>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National</a:t>
          </a:r>
        </a:p>
      </dsp:txBody>
      <dsp:txXfrm>
        <a:off x="1514858" y="947065"/>
        <a:ext cx="1881482" cy="491997"/>
      </dsp:txXfrm>
    </dsp:sp>
    <dsp:sp modelId="{AA9CE5AE-2E26-424D-A2B9-53F2ABDFD676}">
      <dsp:nvSpPr>
        <dsp:cNvPr id="0" name=""/>
        <dsp:cNvSpPr/>
      </dsp:nvSpPr>
      <dsp:spPr>
        <a:xfrm>
          <a:off x="1488242" y="1533832"/>
          <a:ext cx="1934714" cy="545229"/>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Regional</a:t>
          </a:r>
        </a:p>
      </dsp:txBody>
      <dsp:txXfrm>
        <a:off x="1514858" y="1560448"/>
        <a:ext cx="1881482" cy="491997"/>
      </dsp:txXfrm>
    </dsp:sp>
    <dsp:sp modelId="{2C94F67A-1909-4DB5-AB68-7146D63CDAB1}">
      <dsp:nvSpPr>
        <dsp:cNvPr id="0" name=""/>
        <dsp:cNvSpPr/>
      </dsp:nvSpPr>
      <dsp:spPr>
        <a:xfrm>
          <a:off x="1488242" y="2147215"/>
          <a:ext cx="1934714" cy="545229"/>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Global</a:t>
          </a:r>
        </a:p>
      </dsp:txBody>
      <dsp:txXfrm>
        <a:off x="1514858" y="2173831"/>
        <a:ext cx="1881482" cy="491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3616" y="232184"/>
        <a:ext cx="57798" cy="629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3616" y="232184"/>
        <a:ext cx="57798" cy="62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3616" y="232184"/>
        <a:ext cx="57798" cy="629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3616" y="232184"/>
        <a:ext cx="57798" cy="6299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50844BB2-DFF4-4CEA-94B2-DD9327D57D0E}" type="datetimeFigureOut">
              <a:rPr lang="en-AU" smtClean="0"/>
              <a:t>8/02/2017</a:t>
            </a:fld>
            <a:endParaRPr lang="en-AU"/>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B3AEB5D-2614-46A2-B932-A47CA15055EB}" type="slidenum">
              <a:rPr lang="en-AU" smtClean="0"/>
              <a:t>‹#›</a:t>
            </a:fld>
            <a:endParaRPr lang="en-AU"/>
          </a:p>
        </p:txBody>
      </p:sp>
    </p:spTree>
    <p:extLst>
      <p:ext uri="{BB962C8B-B14F-4D97-AF65-F5344CB8AC3E}">
        <p14:creationId xmlns:p14="http://schemas.microsoft.com/office/powerpoint/2010/main" val="140479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7446BF0-823F-4661-B9BB-1860BB245F65}" type="slidenum">
              <a:rPr lang="en-US" altLang="en-US" smtClean="0"/>
              <a:pPr>
                <a:spcBef>
                  <a:spcPct val="0"/>
                </a:spcBef>
              </a:pPr>
              <a:t>12</a:t>
            </a:fld>
            <a:endParaRPr lang="en-US" altLang="en-US"/>
          </a:p>
        </p:txBody>
      </p:sp>
    </p:spTree>
    <p:extLst>
      <p:ext uri="{BB962C8B-B14F-4D97-AF65-F5344CB8AC3E}">
        <p14:creationId xmlns:p14="http://schemas.microsoft.com/office/powerpoint/2010/main" val="334508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ea typeface="ＭＳ Ｐゴシック"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9742AD-17EE-46D6-B11F-D972AA69B865}" type="slidenum">
              <a:rPr lang="en-US" altLang="en-US" smtClean="0"/>
              <a:pPr>
                <a:spcBef>
                  <a:spcPct val="0"/>
                </a:spcBef>
              </a:pPr>
              <a:t>28</a:t>
            </a:fld>
            <a:endParaRPr lang="en-US" altLang="en-US"/>
          </a:p>
        </p:txBody>
      </p:sp>
    </p:spTree>
    <p:extLst>
      <p:ext uri="{BB962C8B-B14F-4D97-AF65-F5344CB8AC3E}">
        <p14:creationId xmlns:p14="http://schemas.microsoft.com/office/powerpoint/2010/main" val="68724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956244-FF53-4F37-A762-2328C74C4143}" type="slidenum">
              <a:rPr lang="en-US" altLang="en-US" smtClean="0"/>
              <a:pPr>
                <a:spcBef>
                  <a:spcPct val="0"/>
                </a:spcBef>
              </a:pPr>
              <a:t>46</a:t>
            </a:fld>
            <a:endParaRPr lang="en-US" altLang="en-US"/>
          </a:p>
        </p:txBody>
      </p:sp>
    </p:spTree>
    <p:extLst>
      <p:ext uri="{BB962C8B-B14F-4D97-AF65-F5344CB8AC3E}">
        <p14:creationId xmlns:p14="http://schemas.microsoft.com/office/powerpoint/2010/main" val="116422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8077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18488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7013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415548"/>
            <a:ext cx="9143999" cy="4424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6" descr="https://www.one.org/wp-content/themes/one_2014/library/images/goal-icons/goals-wheel-solid.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3957" y="6469134"/>
            <a:ext cx="335280" cy="335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63193" y="6378656"/>
            <a:ext cx="6481828" cy="425758"/>
          </a:xfrm>
          <a:prstGeom prst="rect">
            <a:avLst/>
          </a:prstGeom>
          <a:noFill/>
        </p:spPr>
        <p:txBody>
          <a:bodyPr wrap="square">
            <a:spAutoFit/>
          </a:bodyPr>
          <a:lstStyle/>
          <a:p>
            <a:pPr>
              <a:lnSpc>
                <a:spcPts val="2600"/>
              </a:lnSpc>
            </a:pPr>
            <a:r>
              <a:rPr lang="en-US" sz="1050" b="1" dirty="0">
                <a:solidFill>
                  <a:schemeClr val="bg1"/>
                </a:solidFill>
                <a:latin typeface="Century Gothic" panose="020B0502020202020204" pitchFamily="34" charset="0"/>
              </a:rPr>
              <a:t>LIBRARIES, DEVELOPMENT,  AND THE UN 2030 AGENDA</a:t>
            </a:r>
          </a:p>
        </p:txBody>
      </p:sp>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6090" b="50645"/>
          <a:stretch/>
        </p:blipFill>
        <p:spPr>
          <a:xfrm>
            <a:off x="8091315" y="6491257"/>
            <a:ext cx="838060" cy="206650"/>
          </a:xfrm>
          <a:prstGeom prst="rect">
            <a:avLst/>
          </a:prstGeom>
        </p:spPr>
      </p:pic>
    </p:spTree>
    <p:extLst>
      <p:ext uri="{BB962C8B-B14F-4D97-AF65-F5344CB8AC3E}">
        <p14:creationId xmlns:p14="http://schemas.microsoft.com/office/powerpoint/2010/main" val="20675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92F06-4F8E-49A7-8A63-A9456FB56953}"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72020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92F06-4F8E-49A7-8A63-A9456FB56953}"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6488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92F06-4F8E-49A7-8A63-A9456FB56953}"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20136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A92F06-4F8E-49A7-8A63-A9456FB56953}"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91930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92F06-4F8E-49A7-8A63-A9456FB56953}"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53037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67894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00383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92F06-4F8E-49A7-8A63-A9456FB56953}" type="datetimeFigureOut">
              <a:rPr lang="en-US" smtClean="0"/>
              <a:t>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BD2C-4CF5-44ED-BF53-E9EED32451B7}" type="slidenum">
              <a:rPr lang="en-US" smtClean="0"/>
              <a:t>‹#›</a:t>
            </a:fld>
            <a:endParaRPr lang="en-US"/>
          </a:p>
        </p:txBody>
      </p:sp>
    </p:spTree>
    <p:extLst>
      <p:ext uri="{BB962C8B-B14F-4D97-AF65-F5344CB8AC3E}">
        <p14:creationId xmlns:p14="http://schemas.microsoft.com/office/powerpoint/2010/main" val="3749709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ndg.org/home/country-teams/unct-home/" TargetMode="External"/><Relationship Id="rId2" Type="http://schemas.openxmlformats.org/officeDocument/2006/relationships/hyperlink" Target="https://undg.org/home/resident-coordinators/" TargetMode="External"/><Relationship Id="rId1" Type="http://schemas.openxmlformats.org/officeDocument/2006/relationships/slideLayout" Target="../slideLayouts/slideLayout2.xml"/><Relationship Id="rId5" Type="http://schemas.openxmlformats.org/officeDocument/2006/relationships/hyperlink" Target="http://ngoforum.or.ug/" TargetMode="External"/><Relationship Id="rId4" Type="http://schemas.openxmlformats.org/officeDocument/2006/relationships/hyperlink" Target="http://www.ngof.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debibliotheken.nl/fileadmin/documenten/belangenbehartiging/2015_toolkit-bibliotheek-maatschappelijk-hart_inspiratiesheet-educatie_kb-vob.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opensocietyfoundations.org/sites/default/files/guide-to-successful-advocacy-20100101.pdf" TargetMode="External"/><Relationship Id="rId2" Type="http://schemas.openxmlformats.org/officeDocument/2006/relationships/hyperlink" Target="https://onedrive.live.com/?authkey=!AE7zcm5eCCcPauk&amp;cid=69D9A1EBADFCA884&amp;id=69D9A1EBADFCA884!321&amp;parId=69D9A1EBADFCA884!118&amp;o=OneU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opensocietyfoundations.org/sites/default/files/guide-to-successful-advocacy-20100101.pdf" TargetMode="External"/><Relationship Id="rId2" Type="http://schemas.openxmlformats.org/officeDocument/2006/relationships/hyperlink" Target="https://onedrive.live.com/?authkey=!AE7zcm5eCCcPauk&amp;cid=69D9A1EBADFCA884&amp;id=69D9A1EBADFCA884!321&amp;parId=69D9A1EBADFCA884!118&amp;o=OneU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opensocietyfoundations.or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hqprint">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2620983" y="1214336"/>
            <a:ext cx="3902030" cy="307777"/>
          </a:xfrm>
          <a:prstGeom prst="rect">
            <a:avLst/>
          </a:prstGeom>
        </p:spPr>
        <p:txBody>
          <a:bodyPr wrap="none">
            <a:spAutoFit/>
          </a:bodyPr>
          <a:lstStyle/>
          <a:p>
            <a:r>
              <a:rPr lang="nl-NL" sz="1400" dirty="0">
                <a:solidFill>
                  <a:schemeClr val="bg1"/>
                </a:solidFill>
                <a:latin typeface="Century Gothic" panose="020B0502020202020204" pitchFamily="34" charset="0"/>
                <a:ea typeface="Calibri" panose="020F0502020204030204" pitchFamily="34" charset="0"/>
              </a:rPr>
              <a:t>INTERNATIONAL ADVOCACY PROGRAMME</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759182"/>
          </a:xfrm>
          <a:prstGeom prst="rect">
            <a:avLst/>
          </a:prstGeom>
          <a:noFill/>
        </p:spPr>
        <p:txBody>
          <a:bodyPr wrap="square">
            <a:spAutoFit/>
          </a:bodyPr>
          <a:lstStyle/>
          <a:p>
            <a:pPr>
              <a:lnSpc>
                <a:spcPts val="2600"/>
              </a:lnSpc>
            </a:pPr>
            <a:r>
              <a:rPr lang="en-US" sz="2800" b="1" dirty="0">
                <a:solidFill>
                  <a:schemeClr val="bg1"/>
                </a:solidFill>
                <a:latin typeface="Century Gothic" panose="020B0502020202020204" pitchFamily="34" charset="0"/>
              </a:rPr>
              <a:t>LIBRARIES, DEVELOPMENT, </a:t>
            </a:r>
            <a:br>
              <a:rPr lang="en-US" sz="2800" b="1" dirty="0">
                <a:solidFill>
                  <a:schemeClr val="bg1"/>
                </a:solidFill>
                <a:latin typeface="Century Gothic" panose="020B0502020202020204" pitchFamily="34" charset="0"/>
              </a:rPr>
            </a:br>
            <a:r>
              <a:rPr lang="en-US" sz="2800" b="1" dirty="0">
                <a:solidFill>
                  <a:schemeClr val="bg1"/>
                </a:solidFill>
                <a:latin typeface="Century Gothic" panose="020B0502020202020204" pitchFamily="34" charset="0"/>
              </a:rPr>
              <a:t>AND THE UN 2030 AGENDA</a:t>
            </a: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7148" y="6011827"/>
            <a:ext cx="8976851" cy="477054"/>
          </a:xfrm>
          <a:prstGeom prst="rect">
            <a:avLst/>
          </a:prstGeom>
          <a:noFill/>
        </p:spPr>
        <p:txBody>
          <a:bodyPr wrap="square" rtlCol="0">
            <a:spAutoFit/>
          </a:bodyPr>
          <a:lstStyle/>
          <a:p>
            <a:pPr algn="ctr"/>
            <a:r>
              <a:rPr lang="en-AU" sz="2500" dirty="0">
                <a:solidFill>
                  <a:schemeClr val="bg1"/>
                </a:solidFill>
              </a:rPr>
              <a:t>TOPIC 3:  THE SEVEN STEPS OF THE ADVOCACY PLANNING CYCLE</a:t>
            </a:r>
          </a:p>
        </p:txBody>
      </p:sp>
    </p:spTree>
    <p:extLst>
      <p:ext uri="{BB962C8B-B14F-4D97-AF65-F5344CB8AC3E}">
        <p14:creationId xmlns:p14="http://schemas.microsoft.com/office/powerpoint/2010/main" val="117644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problem do you want to address?</a:t>
            </a:r>
          </a:p>
        </p:txBody>
      </p:sp>
      <p:sp>
        <p:nvSpPr>
          <p:cNvPr id="3" name="Content Placeholder 2"/>
          <p:cNvSpPr>
            <a:spLocks noGrp="1"/>
          </p:cNvSpPr>
          <p:nvPr>
            <p:ph idx="1"/>
          </p:nvPr>
        </p:nvSpPr>
        <p:spPr>
          <a:xfrm>
            <a:off x="628650" y="1582994"/>
            <a:ext cx="7886700" cy="4798141"/>
          </a:xfrm>
        </p:spPr>
        <p:txBody>
          <a:bodyPr>
            <a:normAutofit fontScale="85000" lnSpcReduction="20000"/>
          </a:bodyPr>
          <a:lstStyle/>
          <a:p>
            <a:pPr>
              <a:lnSpc>
                <a:spcPct val="100000"/>
              </a:lnSpc>
            </a:pPr>
            <a:r>
              <a:rPr lang="en-AU" dirty="0"/>
              <a:t>Libraries are not yet fully acknowledged as integral partners in the UN 2030 Agenda</a:t>
            </a:r>
          </a:p>
          <a:p>
            <a:pPr>
              <a:lnSpc>
                <a:spcPct val="100000"/>
              </a:lnSpc>
            </a:pPr>
            <a:r>
              <a:rPr lang="en-AU" dirty="0"/>
              <a:t>You need to think about this issue and how it plays out on different levels </a:t>
            </a:r>
          </a:p>
          <a:p>
            <a:pPr lvl="1">
              <a:lnSpc>
                <a:spcPct val="100000"/>
              </a:lnSpc>
            </a:pPr>
            <a:r>
              <a:rPr lang="en-AU" dirty="0"/>
              <a:t>At the local level</a:t>
            </a:r>
          </a:p>
          <a:p>
            <a:pPr lvl="1">
              <a:lnSpc>
                <a:spcPct val="100000"/>
              </a:lnSpc>
            </a:pPr>
            <a:r>
              <a:rPr lang="en-AU" dirty="0"/>
              <a:t>At the regional</a:t>
            </a:r>
          </a:p>
          <a:p>
            <a:pPr lvl="1">
              <a:lnSpc>
                <a:spcPct val="100000"/>
              </a:lnSpc>
            </a:pPr>
            <a:r>
              <a:rPr lang="en-AU" dirty="0"/>
              <a:t>At the national level</a:t>
            </a:r>
          </a:p>
          <a:p>
            <a:pPr lvl="1">
              <a:lnSpc>
                <a:spcPct val="100000"/>
              </a:lnSpc>
            </a:pPr>
            <a:r>
              <a:rPr lang="en-AU" dirty="0"/>
              <a:t>At the international level</a:t>
            </a:r>
          </a:p>
          <a:p>
            <a:pPr>
              <a:lnSpc>
                <a:spcPct val="100000"/>
              </a:lnSpc>
            </a:pPr>
            <a:r>
              <a:rPr lang="en-AU" dirty="0"/>
              <a:t>What evidence do you have of this issue in your own country?</a:t>
            </a:r>
          </a:p>
          <a:p>
            <a:pPr>
              <a:lnSpc>
                <a:spcPct val="100000"/>
              </a:lnSpc>
            </a:pPr>
            <a:r>
              <a:rPr lang="en-AU" dirty="0"/>
              <a:t>Are any other agencies or groups concerned about this issue?</a:t>
            </a:r>
          </a:p>
          <a:p>
            <a:pPr>
              <a:lnSpc>
                <a:spcPct val="100000"/>
              </a:lnSpc>
            </a:pPr>
            <a:r>
              <a:rPr lang="en-AU" dirty="0"/>
              <a:t>It may be helpful to think critically and prepare a summary discussion document which focuses on your concerns</a:t>
            </a:r>
          </a:p>
        </p:txBody>
      </p:sp>
    </p:spTree>
    <p:extLst>
      <p:ext uri="{BB962C8B-B14F-4D97-AF65-F5344CB8AC3E}">
        <p14:creationId xmlns:p14="http://schemas.microsoft.com/office/powerpoint/2010/main" val="4065568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4064"/>
            <a:ext cx="7886700" cy="5262563"/>
          </a:xfrm>
        </p:spPr>
        <p:txBody>
          <a:bodyPr/>
          <a:lstStyle/>
          <a:p>
            <a:r>
              <a:rPr lang="en-AU" dirty="0"/>
              <a:t>If you are going to conduct advocacy, especially at the national level, you will need strong, relevant evidence to show that this is an important issue and that existing policies are not working </a:t>
            </a:r>
          </a:p>
          <a:p>
            <a:r>
              <a:rPr lang="en-AU" dirty="0"/>
              <a:t>You will also need strong evidence to reinforce your proposed solution(s)</a:t>
            </a:r>
          </a:p>
          <a:p>
            <a:r>
              <a:rPr lang="en-AU" dirty="0"/>
              <a:t>In preparing your advocacy plan, you will need to develop a suitably persuasive argument which details the causes, effects, and proposed solution,  presenting authoritative evidence from a range of sources</a:t>
            </a:r>
          </a:p>
          <a:p>
            <a:pPr marL="0" indent="0" algn="r">
              <a:buNone/>
            </a:pPr>
            <a:r>
              <a:rPr lang="en-AU" sz="2000" dirty="0"/>
              <a:t>(Open Society Foundations, 2010, p.6)</a:t>
            </a:r>
          </a:p>
        </p:txBody>
      </p:sp>
    </p:spTree>
    <p:extLst>
      <p:ext uri="{BB962C8B-B14F-4D97-AF65-F5344CB8AC3E}">
        <p14:creationId xmlns:p14="http://schemas.microsoft.com/office/powerpoint/2010/main" val="1945221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628649" y="1700520"/>
            <a:ext cx="8240763" cy="4682920"/>
          </a:xfrm>
        </p:spPr>
        <p:txBody>
          <a:bodyPr>
            <a:normAutofit/>
          </a:bodyPr>
          <a:lstStyle/>
          <a:p>
            <a:r>
              <a:rPr lang="en-US" altLang="en-US" dirty="0">
                <a:ea typeface="ＭＳ Ｐゴシック" panose="020B0600070205080204" pitchFamily="34" charset="-128"/>
              </a:rPr>
              <a:t>What do you actually want to achieve?</a:t>
            </a:r>
          </a:p>
          <a:p>
            <a:r>
              <a:rPr lang="en-US" altLang="en-US" dirty="0">
                <a:ea typeface="ＭＳ Ｐゴシック" panose="020B0600070205080204" pitchFamily="34" charset="-128"/>
              </a:rPr>
              <a:t>The overarching goal</a:t>
            </a:r>
          </a:p>
          <a:p>
            <a:pPr lvl="1"/>
            <a:r>
              <a:rPr lang="en-US" altLang="en-US" dirty="0">
                <a:ea typeface="ＭＳ Ｐゴシック" panose="020B0600070205080204" pitchFamily="34" charset="-128"/>
              </a:rPr>
              <a:t>This is your mission: to ensure that your vision for the future can become real</a:t>
            </a:r>
          </a:p>
          <a:p>
            <a:r>
              <a:rPr lang="en-US" altLang="en-US" dirty="0">
                <a:ea typeface="ＭＳ Ｐゴシック" panose="020B0600070205080204" pitchFamily="34" charset="-128"/>
              </a:rPr>
              <a:t>The objectives </a:t>
            </a:r>
          </a:p>
          <a:p>
            <a:pPr lvl="1"/>
            <a:r>
              <a:rPr lang="en-US" altLang="en-US" dirty="0">
                <a:ea typeface="ＭＳ Ｐゴシック" panose="020B0600070205080204" pitchFamily="34" charset="-128"/>
              </a:rPr>
              <a:t>More specific changes which you can assess over time</a:t>
            </a:r>
          </a:p>
          <a:p>
            <a:r>
              <a:rPr lang="en-US" altLang="en-US" dirty="0">
                <a:ea typeface="ＭＳ Ｐゴシック" panose="020B0600070205080204" pitchFamily="34" charset="-128"/>
              </a:rPr>
              <a:t>Objectives have ‘milestones’ along the way,  to help you measure progress towards your goal</a:t>
            </a:r>
          </a:p>
          <a:p>
            <a:pPr marL="0" indent="0">
              <a:buNone/>
            </a:pPr>
            <a:endParaRPr lang="en-US" altLang="en-US" dirty="0">
              <a:ea typeface="ＭＳ Ｐゴシック" panose="020B0600070205080204" pitchFamily="34" charset="-128"/>
            </a:endParaRPr>
          </a:p>
          <a:p>
            <a:pPr lvl="1"/>
            <a:endParaRPr lang="en-US" altLang="en-US" dirty="0">
              <a:latin typeface="Garamond" panose="02020404030301010803" pitchFamily="18" charset="0"/>
              <a:ea typeface="ＭＳ Ｐゴシック" panose="020B0600070205080204" pitchFamily="34" charset="-128"/>
            </a:endParaRPr>
          </a:p>
        </p:txBody>
      </p:sp>
      <p:sp>
        <p:nvSpPr>
          <p:cNvPr id="10243" name="Title 2"/>
          <p:cNvSpPr>
            <a:spLocks noGrp="1"/>
          </p:cNvSpPr>
          <p:nvPr>
            <p:ph type="title"/>
          </p:nvPr>
        </p:nvSpPr>
        <p:spPr>
          <a:xfrm>
            <a:off x="275303" y="365126"/>
            <a:ext cx="8240047" cy="1325563"/>
          </a:xfrm>
        </p:spPr>
        <p:txBody>
          <a:bodyPr/>
          <a:lstStyle/>
          <a:p>
            <a:r>
              <a:rPr lang="en-US" altLang="en-US" dirty="0">
                <a:ea typeface="ＭＳ Ｐゴシック" panose="020B0600070205080204" pitchFamily="34" charset="-128"/>
              </a:rPr>
              <a:t>Step 2: Set your goal and objectives</a:t>
            </a:r>
          </a:p>
        </p:txBody>
      </p:sp>
      <p:sp>
        <p:nvSpPr>
          <p:cNvPr id="10244" name="TextBox 3"/>
          <p:cNvSpPr txBox="1">
            <a:spLocks noChangeArrowheads="1"/>
          </p:cNvSpPr>
          <p:nvPr/>
        </p:nvSpPr>
        <p:spPr bwMode="auto">
          <a:xfrm>
            <a:off x="5562600" y="0"/>
            <a:ext cx="3581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400"/>
              </a:spcBef>
              <a:buClr>
                <a:schemeClr val="accent2"/>
              </a:buClr>
              <a:buSzPct val="68000"/>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lnSpc>
                <a:spcPct val="114000"/>
              </a:lnSpc>
              <a:spcBef>
                <a:spcPts val="325"/>
              </a:spcBef>
              <a:buClr>
                <a:schemeClr val="accent2"/>
              </a:buClr>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858838" indent="-228600">
              <a:lnSpc>
                <a:spcPct val="114000"/>
              </a:lnSpc>
              <a:spcBef>
                <a:spcPts val="350"/>
              </a:spcBef>
              <a:buClr>
                <a:schemeClr val="accent2"/>
              </a:buClr>
              <a:buSzPct val="100000"/>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143000" indent="-228600">
              <a:lnSpc>
                <a:spcPct val="114000"/>
              </a:lnSpc>
              <a:spcBef>
                <a:spcPts val="350"/>
              </a:spcBef>
              <a:buClr>
                <a:schemeClr val="accent2"/>
              </a:buClr>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1371600" indent="-228600">
              <a:lnSpc>
                <a:spcPct val="114000"/>
              </a:lnSpc>
              <a:spcBef>
                <a:spcPts val="350"/>
              </a:spcBef>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18288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2860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27432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2004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r" eaLnBrk="1" hangingPunct="1">
              <a:lnSpc>
                <a:spcPct val="100000"/>
              </a:lnSpc>
              <a:spcBef>
                <a:spcPct val="0"/>
              </a:spcBef>
              <a:buClrTx/>
              <a:buSzTx/>
              <a:buFontTx/>
              <a:buNone/>
            </a:pPr>
            <a:r>
              <a:rPr lang="en-US" altLang="en-US" sz="1000">
                <a:solidFill>
                  <a:srgbClr val="7F7F7F"/>
                </a:solidFill>
                <a:latin typeface="Garamond" panose="02020404030301010803" pitchFamily="18" charset="0"/>
              </a:rPr>
              <a:t>5.3.2 Goals and Objectives</a:t>
            </a:r>
          </a:p>
        </p:txBody>
      </p:sp>
      <p:graphicFrame>
        <p:nvGraphicFramePr>
          <p:cNvPr id="5" name="Diagram 4"/>
          <p:cNvGraphicFramePr/>
          <p:nvPr>
            <p:extLst>
              <p:ext uri="{D42A27DB-BD31-4B8C-83A1-F6EECF244321}">
                <p14:modId xmlns:p14="http://schemas.microsoft.com/office/powerpoint/2010/main" val="1571056129"/>
              </p:ext>
            </p:extLst>
          </p:nvPr>
        </p:nvGraphicFramePr>
        <p:xfrm>
          <a:off x="7275871" y="365125"/>
          <a:ext cx="1593542"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8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 example of goals and objectives</a:t>
            </a:r>
          </a:p>
        </p:txBody>
      </p:sp>
      <p:sp>
        <p:nvSpPr>
          <p:cNvPr id="3" name="Content Placeholder 2"/>
          <p:cNvSpPr>
            <a:spLocks noGrp="1"/>
          </p:cNvSpPr>
          <p:nvPr>
            <p:ph idx="1"/>
          </p:nvPr>
        </p:nvSpPr>
        <p:spPr>
          <a:xfrm>
            <a:off x="628650" y="1825625"/>
            <a:ext cx="8072898" cy="4351338"/>
          </a:xfrm>
        </p:spPr>
        <p:txBody>
          <a:bodyPr/>
          <a:lstStyle/>
          <a:p>
            <a:r>
              <a:rPr lang="en-AU" altLang="en-US" dirty="0">
                <a:ea typeface="ＭＳ Ｐゴシック" panose="020B0600070205080204" pitchFamily="34" charset="-128"/>
              </a:rPr>
              <a:t>Goal:  The library sector is acknowledged to be an integral development partner in your country</a:t>
            </a:r>
          </a:p>
          <a:p>
            <a:r>
              <a:rPr lang="en-AU" altLang="en-US" dirty="0">
                <a:ea typeface="ＭＳ Ｐゴシック" panose="020B0600070205080204" pitchFamily="34" charset="-128"/>
              </a:rPr>
              <a:t>Objective 1</a:t>
            </a:r>
          </a:p>
          <a:p>
            <a:pPr lvl="1"/>
            <a:r>
              <a:rPr lang="en-AU" altLang="en-US" dirty="0">
                <a:ea typeface="ＭＳ Ｐゴシック" panose="020B0600070205080204" pitchFamily="34" charset="-128"/>
              </a:rPr>
              <a:t>To demonstrate that libraries are already making a significant contribution to quality education outcomes (Goal 4)</a:t>
            </a:r>
            <a:endParaRPr lang="en-US" altLang="en-US" dirty="0">
              <a:ea typeface="ＭＳ Ｐゴシック" panose="020B0600070205080204" pitchFamily="34" charset="-128"/>
            </a:endParaRPr>
          </a:p>
          <a:p>
            <a:r>
              <a:rPr lang="en-AU" altLang="en-US" dirty="0">
                <a:ea typeface="ＭＳ Ｐゴシック" panose="020B0600070205080204" pitchFamily="34" charset="-128"/>
              </a:rPr>
              <a:t>Objective 2</a:t>
            </a:r>
          </a:p>
          <a:p>
            <a:pPr lvl="1"/>
            <a:r>
              <a:rPr lang="en-AU" altLang="en-US" dirty="0">
                <a:ea typeface="ＭＳ Ｐゴシック" panose="020B0600070205080204" pitchFamily="34" charset="-128"/>
              </a:rPr>
              <a:t>To demonstrate that libraries are already making a significant contribution to sustainable agricultural practices (Goal 2)</a:t>
            </a:r>
            <a:endParaRPr lang="en-US" altLang="en-US" dirty="0">
              <a:highlight>
                <a:srgbClr val="FFFF00"/>
              </a:highlight>
              <a:ea typeface="ＭＳ Ｐゴシック" panose="020B0600070205080204" pitchFamily="34" charset="-128"/>
            </a:endParaRPr>
          </a:p>
          <a:p>
            <a:endParaRPr lang="en-AU" dirty="0"/>
          </a:p>
        </p:txBody>
      </p:sp>
    </p:spTree>
    <p:extLst>
      <p:ext uri="{BB962C8B-B14F-4D97-AF65-F5344CB8AC3E}">
        <p14:creationId xmlns:p14="http://schemas.microsoft.com/office/powerpoint/2010/main" val="91910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914400" y="1639426"/>
            <a:ext cx="7620000" cy="4968875"/>
          </a:xfrm>
        </p:spPr>
        <p:txBody>
          <a:bodyPr/>
          <a:lstStyle/>
          <a:p>
            <a:r>
              <a:rPr lang="en-AU" altLang="en-US" b="1" dirty="0">
                <a:ea typeface="ＭＳ Ｐゴシック" panose="020B0600070205080204" pitchFamily="34" charset="-128"/>
              </a:rPr>
              <a:t>S</a:t>
            </a:r>
            <a:r>
              <a:rPr lang="en-AU" altLang="en-US" dirty="0">
                <a:ea typeface="ＭＳ Ｐゴシック" panose="020B0600070205080204" pitchFamily="34" charset="-128"/>
              </a:rPr>
              <a:t>pecific</a:t>
            </a:r>
          </a:p>
          <a:p>
            <a:pPr lvl="1"/>
            <a:r>
              <a:rPr lang="en-AU" altLang="en-US" dirty="0">
                <a:ea typeface="ＭＳ Ｐゴシック" panose="020B0600070205080204" pitchFamily="34" charset="-128"/>
              </a:rPr>
              <a:t>Clear statement about what you seek to achieve</a:t>
            </a:r>
          </a:p>
          <a:p>
            <a:r>
              <a:rPr lang="en-AU" altLang="en-US" b="1" dirty="0">
                <a:ea typeface="ＭＳ Ｐゴシック" panose="020B0600070205080204" pitchFamily="34" charset="-128"/>
              </a:rPr>
              <a:t>M</a:t>
            </a:r>
            <a:r>
              <a:rPr lang="en-AU" altLang="en-US" dirty="0">
                <a:ea typeface="ＭＳ Ｐゴシック" panose="020B0600070205080204" pitchFamily="34" charset="-128"/>
              </a:rPr>
              <a:t>easurable</a:t>
            </a:r>
          </a:p>
          <a:p>
            <a:pPr lvl="1"/>
            <a:r>
              <a:rPr lang="en-AU" altLang="en-US" dirty="0">
                <a:ea typeface="ＭＳ Ｐゴシック" panose="020B0600070205080204" pitchFamily="34" charset="-128"/>
              </a:rPr>
              <a:t>How you will measure your progress towards the goals</a:t>
            </a:r>
          </a:p>
          <a:p>
            <a:r>
              <a:rPr lang="en-AU" altLang="en-US" b="1" dirty="0">
                <a:ea typeface="ＭＳ Ｐゴシック" panose="020B0600070205080204" pitchFamily="34" charset="-128"/>
              </a:rPr>
              <a:t>A</a:t>
            </a:r>
            <a:r>
              <a:rPr lang="en-AU" altLang="en-US" dirty="0">
                <a:ea typeface="ＭＳ Ｐゴシック" panose="020B0600070205080204" pitchFamily="34" charset="-128"/>
              </a:rPr>
              <a:t>chievable</a:t>
            </a:r>
          </a:p>
          <a:p>
            <a:pPr lvl="1"/>
            <a:r>
              <a:rPr lang="en-AU" altLang="en-US" dirty="0">
                <a:ea typeface="ＭＳ Ｐゴシック" panose="020B0600070205080204" pitchFamily="34" charset="-128"/>
              </a:rPr>
              <a:t>Ensure that it is realistic</a:t>
            </a:r>
          </a:p>
          <a:p>
            <a:r>
              <a:rPr lang="en-AU" altLang="en-US" b="1" dirty="0">
                <a:ea typeface="ＭＳ Ｐゴシック" panose="020B0600070205080204" pitchFamily="34" charset="-128"/>
              </a:rPr>
              <a:t>R</a:t>
            </a:r>
            <a:r>
              <a:rPr lang="en-AU" altLang="en-US" dirty="0">
                <a:ea typeface="ＭＳ Ｐゴシック" panose="020B0600070205080204" pitchFamily="34" charset="-128"/>
              </a:rPr>
              <a:t>elevant</a:t>
            </a:r>
          </a:p>
          <a:p>
            <a:pPr lvl="1"/>
            <a:r>
              <a:rPr lang="en-AU" altLang="en-US" dirty="0">
                <a:ea typeface="ＭＳ Ｐゴシック" panose="020B0600070205080204" pitchFamily="34" charset="-128"/>
              </a:rPr>
              <a:t>Know that it is worthwhile, at the right time, with the right people</a:t>
            </a:r>
          </a:p>
          <a:p>
            <a:r>
              <a:rPr lang="en-AU" altLang="en-US" b="1" dirty="0">
                <a:ea typeface="ＭＳ Ｐゴシック" panose="020B0600070205080204" pitchFamily="34" charset="-128"/>
              </a:rPr>
              <a:t>T</a:t>
            </a:r>
            <a:r>
              <a:rPr lang="en-AU" altLang="en-US" dirty="0">
                <a:ea typeface="ＭＳ Ｐゴシック" panose="020B0600070205080204" pitchFamily="34" charset="-128"/>
              </a:rPr>
              <a:t>ime-bound</a:t>
            </a:r>
          </a:p>
          <a:p>
            <a:pPr lvl="1"/>
            <a:r>
              <a:rPr lang="en-AU" altLang="en-US" dirty="0">
                <a:ea typeface="ＭＳ Ｐゴシック" panose="020B0600070205080204" pitchFamily="34" charset="-128"/>
              </a:rPr>
              <a:t>Grounded within a given time</a:t>
            </a:r>
          </a:p>
        </p:txBody>
      </p:sp>
      <p:sp>
        <p:nvSpPr>
          <p:cNvPr id="14339" name="Title 2"/>
          <p:cNvSpPr>
            <a:spLocks noGrp="1"/>
          </p:cNvSpPr>
          <p:nvPr>
            <p:ph type="title"/>
          </p:nvPr>
        </p:nvSpPr>
        <p:spPr>
          <a:xfrm>
            <a:off x="369990" y="562539"/>
            <a:ext cx="8567737" cy="777875"/>
          </a:xfrm>
        </p:spPr>
        <p:txBody>
          <a:bodyPr>
            <a:normAutofit fontScale="90000"/>
          </a:bodyPr>
          <a:lstStyle/>
          <a:p>
            <a:r>
              <a:rPr lang="en-AU" altLang="en-US" sz="3800" dirty="0">
                <a:ea typeface="ＭＳ Ｐゴシック" panose="020B0600070205080204" pitchFamily="34" charset="-128"/>
              </a:rPr>
              <a:t>To achieve y</a:t>
            </a:r>
            <a:r>
              <a:rPr altLang="en-US" sz="3800" dirty="0">
                <a:ea typeface="ＭＳ Ｐゴシック" panose="020B0600070205080204" pitchFamily="34" charset="-128"/>
              </a:rPr>
              <a:t>our goals and objectives</a:t>
            </a:r>
            <a:r>
              <a:rPr lang="en-AU" altLang="en-US" sz="3800" dirty="0">
                <a:ea typeface="ＭＳ Ｐゴシック" panose="020B0600070205080204" pitchFamily="34" charset="-128"/>
              </a:rPr>
              <a:t>, your work </a:t>
            </a:r>
            <a:r>
              <a:rPr altLang="en-US" sz="3800" dirty="0">
                <a:ea typeface="ＭＳ Ｐゴシック" panose="020B0600070205080204" pitchFamily="34" charset="-128"/>
              </a:rPr>
              <a:t> must be SMART!</a:t>
            </a:r>
          </a:p>
        </p:txBody>
      </p:sp>
    </p:spTree>
    <p:extLst>
      <p:ext uri="{BB962C8B-B14F-4D97-AF65-F5344CB8AC3E}">
        <p14:creationId xmlns:p14="http://schemas.microsoft.com/office/powerpoint/2010/main" val="163394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979" y="1452870"/>
            <a:ext cx="8084523" cy="5006923"/>
          </a:xfrm>
        </p:spPr>
        <p:txBody>
          <a:bodyPr>
            <a:normAutofit lnSpcReduction="10000"/>
          </a:bodyPr>
          <a:lstStyle/>
          <a:p>
            <a:r>
              <a:rPr lang="en-AU" altLang="en-US" dirty="0">
                <a:ea typeface="ＭＳ Ｐゴシック" panose="020B0600070205080204" pitchFamily="34" charset="-128"/>
              </a:rPr>
              <a:t>Goal: The library sector is acknowledged to be an integral partner in your country’s development goals</a:t>
            </a:r>
            <a:endParaRPr lang="en-US" altLang="en-US" dirty="0">
              <a:ea typeface="ＭＳ Ｐゴシック" panose="020B0600070205080204" pitchFamily="34" charset="-128"/>
            </a:endParaRPr>
          </a:p>
          <a:p>
            <a:r>
              <a:rPr lang="en-AU" altLang="en-US" dirty="0">
                <a:ea typeface="ＭＳ Ｐゴシック" panose="020B0600070205080204" pitchFamily="34" charset="-128"/>
              </a:rPr>
              <a:t>Objective 1: </a:t>
            </a:r>
          </a:p>
          <a:p>
            <a:pPr lvl="1"/>
            <a:r>
              <a:rPr lang="en-AU" altLang="en-US" dirty="0">
                <a:ea typeface="ＭＳ Ｐゴシック" panose="020B0600070205080204" pitchFamily="34" charset="-128"/>
              </a:rPr>
              <a:t>To demonstrate that libraries are already making a significant contribution to quality education outcomes </a:t>
            </a:r>
          </a:p>
          <a:p>
            <a:pPr lvl="1"/>
            <a:r>
              <a:rPr lang="en-AU" altLang="en-US" dirty="0">
                <a:ea typeface="ＭＳ Ｐゴシック" panose="020B0600070205080204" pitchFamily="34" charset="-128"/>
              </a:rPr>
              <a:t>Example: public libraries coordinate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program to ensure young children are literate</a:t>
            </a:r>
          </a:p>
          <a:p>
            <a:r>
              <a:rPr lang="en-AU" altLang="en-US" dirty="0">
                <a:ea typeface="ＭＳ Ｐゴシック" panose="020B0600070205080204" pitchFamily="34" charset="-128"/>
              </a:rPr>
              <a:t>The aims of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activities are SMART:</a:t>
            </a:r>
          </a:p>
          <a:p>
            <a:pPr lvl="1"/>
            <a:r>
              <a:rPr lang="en-US" altLang="en-US" dirty="0">
                <a:ea typeface="ＭＳ Ｐゴシック" panose="020B0600070205080204" pitchFamily="34" charset="-128"/>
              </a:rPr>
              <a:t>Specific</a:t>
            </a:r>
          </a:p>
          <a:p>
            <a:pPr lvl="1"/>
            <a:r>
              <a:rPr lang="en-US" altLang="en-US" dirty="0">
                <a:ea typeface="ＭＳ Ｐゴシック" panose="020B0600070205080204" pitchFamily="34" charset="-128"/>
              </a:rPr>
              <a:t>Measurable</a:t>
            </a:r>
          </a:p>
          <a:p>
            <a:pPr lvl="1"/>
            <a:r>
              <a:rPr lang="en-US" altLang="en-US" dirty="0">
                <a:ea typeface="ＭＳ Ｐゴシック" panose="020B0600070205080204" pitchFamily="34" charset="-128"/>
              </a:rPr>
              <a:t>Achievable</a:t>
            </a:r>
          </a:p>
          <a:p>
            <a:pPr lvl="1"/>
            <a:r>
              <a:rPr lang="en-US" altLang="en-US" dirty="0">
                <a:ea typeface="ＭＳ Ｐゴシック" panose="020B0600070205080204" pitchFamily="34" charset="-128"/>
              </a:rPr>
              <a:t>Relevant</a:t>
            </a:r>
          </a:p>
          <a:p>
            <a:pPr lvl="1"/>
            <a:r>
              <a:rPr lang="en-US" altLang="en-US" dirty="0">
                <a:ea typeface="ＭＳ Ｐゴシック" panose="020B0600070205080204" pitchFamily="34" charset="-128"/>
              </a:rPr>
              <a:t>Time-bound </a:t>
            </a:r>
          </a:p>
          <a:p>
            <a:pPr marL="0" indent="0">
              <a:buNone/>
              <a:defRPr/>
            </a:pPr>
            <a:endParaRPr lang="en-AU" dirty="0"/>
          </a:p>
        </p:txBody>
      </p:sp>
      <p:sp>
        <p:nvSpPr>
          <p:cNvPr id="16387" name="Title 2"/>
          <p:cNvSpPr>
            <a:spLocks noGrp="1"/>
          </p:cNvSpPr>
          <p:nvPr>
            <p:ph type="title"/>
          </p:nvPr>
        </p:nvSpPr>
        <p:spPr>
          <a:xfrm>
            <a:off x="522902" y="309869"/>
            <a:ext cx="8229600" cy="1143001"/>
          </a:xfrm>
        </p:spPr>
        <p:txBody>
          <a:bodyPr/>
          <a:lstStyle/>
          <a:p>
            <a:r>
              <a:rPr lang="en-AU" altLang="en-US" dirty="0">
                <a:ea typeface="ＭＳ Ｐゴシック" panose="020B0600070205080204" pitchFamily="34" charset="-128"/>
              </a:rPr>
              <a:t>A w</a:t>
            </a:r>
            <a:r>
              <a:rPr altLang="en-US" dirty="0" err="1">
                <a:ea typeface="ＭＳ Ｐゴシック" panose="020B0600070205080204" pitchFamily="34" charset="-128"/>
              </a:rPr>
              <a:t>orked</a:t>
            </a:r>
            <a:r>
              <a:rPr altLang="en-US" dirty="0">
                <a:ea typeface="ＭＳ Ｐゴシック" panose="020B0600070205080204" pitchFamily="34" charset="-128"/>
              </a:rPr>
              <a:t> example</a:t>
            </a:r>
          </a:p>
        </p:txBody>
      </p:sp>
    </p:spTree>
    <p:extLst>
      <p:ext uri="{BB962C8B-B14F-4D97-AF65-F5344CB8AC3E}">
        <p14:creationId xmlns:p14="http://schemas.microsoft.com/office/powerpoint/2010/main" val="51107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979" y="1452870"/>
            <a:ext cx="8367865" cy="5006923"/>
          </a:xfrm>
        </p:spPr>
        <p:txBody>
          <a:bodyPr>
            <a:normAutofit fontScale="92500" lnSpcReduction="10000"/>
          </a:bodyPr>
          <a:lstStyle/>
          <a:p>
            <a:r>
              <a:rPr lang="en-US" altLang="en-US" dirty="0">
                <a:ea typeface="ＭＳ Ｐゴシック" panose="020B0600070205080204" pitchFamily="34" charset="-128"/>
              </a:rPr>
              <a:t>Specific:  </a:t>
            </a:r>
          </a:p>
          <a:p>
            <a:pPr lvl="1"/>
            <a:r>
              <a:rPr lang="en-US" altLang="en-US" dirty="0">
                <a:ea typeface="ＭＳ Ｐゴシック" panose="020B0600070205080204" pitchFamily="34" charset="-128"/>
              </a:rPr>
              <a:t>To increase the level of literacy in the country</a:t>
            </a:r>
          </a:p>
          <a:p>
            <a:r>
              <a:rPr lang="en-US" altLang="en-US" dirty="0">
                <a:ea typeface="ＭＳ Ｐゴシック" panose="020B0600070205080204" pitchFamily="34" charset="-128"/>
              </a:rPr>
              <a:t>Measurable: </a:t>
            </a:r>
          </a:p>
          <a:p>
            <a:pPr lvl="1"/>
            <a:r>
              <a:rPr lang="en-US" altLang="en-US" dirty="0">
                <a:ea typeface="ＭＳ Ｐゴシック" panose="020B0600070205080204" pitchFamily="34" charset="-128"/>
              </a:rPr>
              <a:t>The level of children’s literacy at age 7 increases by 10%</a:t>
            </a:r>
          </a:p>
          <a:p>
            <a:r>
              <a:rPr lang="en-US" altLang="en-US" dirty="0">
                <a:ea typeface="ＭＳ Ｐゴシック" panose="020B0600070205080204" pitchFamily="34" charset="-128"/>
              </a:rPr>
              <a:t>Achievable: </a:t>
            </a:r>
          </a:p>
          <a:p>
            <a:pPr lvl="1"/>
            <a:r>
              <a:rPr lang="en-US" altLang="en-US" dirty="0">
                <a:ea typeface="ＭＳ Ｐゴシック" panose="020B0600070205080204" pitchFamily="34" charset="-128"/>
              </a:rPr>
              <a:t>The desired change is realistic, it is not overly ambitious</a:t>
            </a:r>
          </a:p>
          <a:p>
            <a:pPr lvl="1"/>
            <a:r>
              <a:rPr lang="en-US" altLang="en-US" dirty="0">
                <a:ea typeface="ＭＳ Ｐゴシック" panose="020B0600070205080204" pitchFamily="34" charset="-128"/>
              </a:rPr>
              <a:t>Note: you could look back at some of the reported </a:t>
            </a:r>
            <a:br>
              <a:rPr lang="en-US" altLang="en-US" dirty="0">
                <a:ea typeface="ＭＳ Ｐゴシック" panose="020B0600070205080204" pitchFamily="34" charset="-128"/>
              </a:rPr>
            </a:br>
            <a:r>
              <a:rPr lang="en-US" altLang="en-US" dirty="0">
                <a:ea typeface="ＭＳ Ｐゴシック" panose="020B0600070205080204" pitchFamily="34" charset="-128"/>
              </a:rPr>
              <a:t>achievements of the Millennium Development Goals</a:t>
            </a:r>
          </a:p>
          <a:p>
            <a:r>
              <a:rPr lang="en-US" altLang="en-US" dirty="0">
                <a:ea typeface="ＭＳ Ｐゴシック" panose="020B0600070205080204" pitchFamily="34" charset="-128"/>
              </a:rPr>
              <a:t>Relevant: </a:t>
            </a:r>
          </a:p>
          <a:p>
            <a:pPr lvl="1"/>
            <a:r>
              <a:rPr lang="en-US" altLang="en-US" dirty="0">
                <a:ea typeface="ＭＳ Ｐゴシック" panose="020B0600070205080204" pitchFamily="34" charset="-128"/>
              </a:rPr>
              <a:t>Government, education agencies and the community are all committed to a literate society</a:t>
            </a:r>
          </a:p>
          <a:p>
            <a:r>
              <a:rPr lang="en-US" altLang="en-US" dirty="0">
                <a:ea typeface="ＭＳ Ｐゴシック" panose="020B0600070205080204" pitchFamily="34" charset="-128"/>
              </a:rPr>
              <a:t>Time-bound: </a:t>
            </a:r>
          </a:p>
          <a:p>
            <a:pPr lvl="1"/>
            <a:r>
              <a:rPr lang="en-US" altLang="en-US" dirty="0">
                <a:ea typeface="ＭＳ Ｐゴシック" panose="020B0600070205080204" pitchFamily="34" charset="-128"/>
              </a:rPr>
              <a:t>This is a five year program</a:t>
            </a:r>
          </a:p>
          <a:p>
            <a:pPr>
              <a:defRPr/>
            </a:pPr>
            <a:endParaRPr lang="en-AU" dirty="0"/>
          </a:p>
        </p:txBody>
      </p:sp>
      <p:sp>
        <p:nvSpPr>
          <p:cNvPr id="16387" name="Title 2"/>
          <p:cNvSpPr>
            <a:spLocks noGrp="1"/>
          </p:cNvSpPr>
          <p:nvPr>
            <p:ph type="title"/>
          </p:nvPr>
        </p:nvSpPr>
        <p:spPr>
          <a:xfrm>
            <a:off x="522901" y="309869"/>
            <a:ext cx="8512943" cy="1143001"/>
          </a:xfrm>
        </p:spPr>
        <p:txBody>
          <a:bodyPr>
            <a:normAutofit/>
          </a:bodyPr>
          <a:lstStyle/>
          <a:p>
            <a:r>
              <a:rPr lang="en-AU" altLang="en-US" sz="3300" dirty="0">
                <a:ea typeface="ＭＳ Ｐゴシック" panose="020B0600070205080204" pitchFamily="34" charset="-128"/>
              </a:rPr>
              <a:t>The aims of the </a:t>
            </a:r>
            <a:r>
              <a:rPr lang="en-AU" altLang="en-US" sz="3300" dirty="0" err="1">
                <a:ea typeface="ＭＳ Ｐゴシック" panose="020B0600070205080204" pitchFamily="34" charset="-128"/>
              </a:rPr>
              <a:t>Boekstart</a:t>
            </a:r>
            <a:r>
              <a:rPr lang="en-AU" altLang="en-US" sz="3300" dirty="0">
                <a:ea typeface="ＭＳ Ｐゴシック" panose="020B0600070205080204" pitchFamily="34" charset="-128"/>
              </a:rPr>
              <a:t> programme are SMART</a:t>
            </a:r>
            <a:endParaRPr altLang="en-US" sz="3300" dirty="0">
              <a:ea typeface="ＭＳ Ｐゴシック" panose="020B0600070205080204" pitchFamily="34" charset="-128"/>
            </a:endParaRPr>
          </a:p>
        </p:txBody>
      </p:sp>
    </p:spTree>
    <p:extLst>
      <p:ext uri="{BB962C8B-B14F-4D97-AF65-F5344CB8AC3E}">
        <p14:creationId xmlns:p14="http://schemas.microsoft.com/office/powerpoint/2010/main" val="221627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365126"/>
            <a:ext cx="8190885" cy="1325563"/>
          </a:xfrm>
        </p:spPr>
        <p:txBody>
          <a:bodyPr/>
          <a:lstStyle/>
          <a:p>
            <a:r>
              <a:rPr lang="en-AU" dirty="0"/>
              <a:t>Step 3: Identify the decision makers</a:t>
            </a:r>
          </a:p>
        </p:txBody>
      </p:sp>
      <p:sp>
        <p:nvSpPr>
          <p:cNvPr id="3" name="Content Placeholder 2"/>
          <p:cNvSpPr>
            <a:spLocks noGrp="1"/>
          </p:cNvSpPr>
          <p:nvPr>
            <p:ph idx="1"/>
          </p:nvPr>
        </p:nvSpPr>
        <p:spPr>
          <a:xfrm>
            <a:off x="855406" y="1680857"/>
            <a:ext cx="7659944" cy="4486273"/>
          </a:xfrm>
        </p:spPr>
        <p:txBody>
          <a:bodyPr>
            <a:normAutofit lnSpcReduction="10000"/>
          </a:bodyPr>
          <a:lstStyle/>
          <a:p>
            <a:pPr marL="0" indent="0">
              <a:buNone/>
            </a:pPr>
            <a:r>
              <a:rPr lang="en-AU" dirty="0"/>
              <a:t>“Advocacy involves influencing people with the power to effect change: these decision makers </a:t>
            </a:r>
            <a:br>
              <a:rPr lang="en-AU" dirty="0"/>
            </a:br>
            <a:r>
              <a:rPr lang="en-AU" dirty="0"/>
              <a:t>are your primary targets.”</a:t>
            </a:r>
          </a:p>
          <a:p>
            <a:pPr marL="0" indent="0">
              <a:buNone/>
            </a:pPr>
            <a:endParaRPr lang="en-AU" dirty="0"/>
          </a:p>
          <a:p>
            <a:r>
              <a:rPr lang="en-AU" dirty="0"/>
              <a:t>Local influencers</a:t>
            </a:r>
            <a:br>
              <a:rPr lang="en-AU" dirty="0"/>
            </a:br>
            <a:endParaRPr lang="en-AU" dirty="0"/>
          </a:p>
          <a:p>
            <a:r>
              <a:rPr lang="en-AU" dirty="0"/>
              <a:t>National influencers</a:t>
            </a:r>
            <a:br>
              <a:rPr lang="en-AU" dirty="0"/>
            </a:br>
            <a:endParaRPr lang="en-AU" dirty="0"/>
          </a:p>
          <a:p>
            <a:r>
              <a:rPr lang="en-AU" dirty="0"/>
              <a:t>Regional influencers</a:t>
            </a:r>
            <a:br>
              <a:rPr lang="en-AU" dirty="0"/>
            </a:br>
            <a:endParaRPr lang="en-AU" dirty="0"/>
          </a:p>
          <a:p>
            <a:r>
              <a:rPr lang="en-AU" dirty="0"/>
              <a:t>Global influencers</a:t>
            </a:r>
          </a:p>
        </p:txBody>
      </p:sp>
      <p:graphicFrame>
        <p:nvGraphicFramePr>
          <p:cNvPr id="4" name="Diagram 3"/>
          <p:cNvGraphicFramePr/>
          <p:nvPr>
            <p:extLst>
              <p:ext uri="{D42A27DB-BD31-4B8C-83A1-F6EECF244321}">
                <p14:modId xmlns:p14="http://schemas.microsoft.com/office/powerpoint/2010/main" val="3784546097"/>
              </p:ext>
            </p:extLst>
          </p:nvPr>
        </p:nvGraphicFramePr>
        <p:xfrm>
          <a:off x="4590332" y="3099465"/>
          <a:ext cx="3422957" cy="3067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209813763"/>
              </p:ext>
            </p:extLst>
          </p:nvPr>
        </p:nvGraphicFramePr>
        <p:xfrm>
          <a:off x="7255490" y="107052"/>
          <a:ext cx="1672200" cy="13347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477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are the key decision makers?</a:t>
            </a:r>
          </a:p>
        </p:txBody>
      </p:sp>
      <p:sp>
        <p:nvSpPr>
          <p:cNvPr id="3" name="Content Placeholder 2"/>
          <p:cNvSpPr>
            <a:spLocks noGrp="1"/>
          </p:cNvSpPr>
          <p:nvPr>
            <p:ph idx="1"/>
          </p:nvPr>
        </p:nvSpPr>
        <p:spPr>
          <a:xfrm>
            <a:off x="628650" y="2123767"/>
            <a:ext cx="7886700" cy="4053195"/>
          </a:xfrm>
        </p:spPr>
        <p:txBody>
          <a:bodyPr/>
          <a:lstStyle/>
          <a:p>
            <a:r>
              <a:rPr lang="en-AU" dirty="0"/>
              <a:t>The particular issue you seek to address will determine the people with whom you need to engage</a:t>
            </a:r>
          </a:p>
          <a:p>
            <a:r>
              <a:rPr lang="en-AU" dirty="0"/>
              <a:t>The next few slides provide a general overview of the range of stakeholders you may need to think about </a:t>
            </a:r>
          </a:p>
          <a:p>
            <a:r>
              <a:rPr lang="en-AU" dirty="0"/>
              <a:t>You won’t need to try to work with all of them!</a:t>
            </a:r>
          </a:p>
        </p:txBody>
      </p:sp>
    </p:spTree>
    <p:extLst>
      <p:ext uri="{BB962C8B-B14F-4D97-AF65-F5344CB8AC3E}">
        <p14:creationId xmlns:p14="http://schemas.microsoft.com/office/powerpoint/2010/main" val="70396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Local influencers</a:t>
            </a:r>
          </a:p>
        </p:txBody>
      </p:sp>
      <p:sp>
        <p:nvSpPr>
          <p:cNvPr id="3" name="Content Placeholder 2"/>
          <p:cNvSpPr>
            <a:spLocks noGrp="1"/>
          </p:cNvSpPr>
          <p:nvPr>
            <p:ph idx="1"/>
          </p:nvPr>
        </p:nvSpPr>
        <p:spPr>
          <a:xfrm>
            <a:off x="1307689" y="2123204"/>
            <a:ext cx="7571453" cy="4351338"/>
          </a:xfrm>
        </p:spPr>
        <p:txBody>
          <a:bodyPr/>
          <a:lstStyle/>
          <a:p>
            <a:r>
              <a:rPr lang="en-AU" dirty="0"/>
              <a:t>Local government decision makers</a:t>
            </a:r>
          </a:p>
          <a:p>
            <a:r>
              <a:rPr lang="en-AU" dirty="0"/>
              <a:t>Mayors and councillors</a:t>
            </a:r>
          </a:p>
          <a:p>
            <a:r>
              <a:rPr lang="en-AU" dirty="0"/>
              <a:t>Key bridge between the community and the national government</a:t>
            </a:r>
          </a:p>
          <a:p>
            <a:r>
              <a:rPr lang="en-AU" dirty="0"/>
              <a:t>Often more accessible and more willing to be engaged than decision makers at other levels</a:t>
            </a:r>
          </a:p>
          <a:p>
            <a:endParaRPr lang="en-AU" dirty="0"/>
          </a:p>
        </p:txBody>
      </p:sp>
      <p:grpSp>
        <p:nvGrpSpPr>
          <p:cNvPr id="4" name="Group 3"/>
          <p:cNvGrpSpPr/>
          <p:nvPr/>
        </p:nvGrpSpPr>
        <p:grpSpPr>
          <a:xfrm>
            <a:off x="6298969" y="724886"/>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Local</a:t>
              </a:r>
            </a:p>
          </p:txBody>
        </p:sp>
      </p:grpSp>
    </p:spTree>
    <p:extLst>
      <p:ext uri="{BB962C8B-B14F-4D97-AF65-F5344CB8AC3E}">
        <p14:creationId xmlns:p14="http://schemas.microsoft.com/office/powerpoint/2010/main" val="37990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365126"/>
            <a:ext cx="8849033" cy="1325563"/>
          </a:xfrm>
        </p:spPr>
        <p:txBody>
          <a:bodyPr>
            <a:normAutofit/>
          </a:bodyPr>
          <a:lstStyle/>
          <a:p>
            <a:pPr>
              <a:spcBef>
                <a:spcPts val="1000"/>
              </a:spcBef>
            </a:pPr>
            <a:r>
              <a:rPr lang="en-AU" sz="3000" dirty="0"/>
              <a:t>Topic 3: The seven steps of the advocacy planning cycle</a:t>
            </a:r>
            <a:br>
              <a:rPr lang="en-AU" sz="3000" dirty="0"/>
            </a:br>
            <a:r>
              <a:rPr lang="en-AU" sz="3000" dirty="0"/>
              <a:t>Learning objectives</a:t>
            </a:r>
          </a:p>
        </p:txBody>
      </p:sp>
      <p:sp>
        <p:nvSpPr>
          <p:cNvPr id="3" name="Content Placeholder 2"/>
          <p:cNvSpPr>
            <a:spLocks noGrp="1"/>
          </p:cNvSpPr>
          <p:nvPr>
            <p:ph idx="1"/>
          </p:nvPr>
        </p:nvSpPr>
        <p:spPr>
          <a:xfrm>
            <a:off x="628650" y="1995947"/>
            <a:ext cx="7886700" cy="4046079"/>
          </a:xfrm>
        </p:spPr>
        <p:txBody>
          <a:bodyPr/>
          <a:lstStyle/>
          <a:p>
            <a:r>
              <a:rPr lang="en-AU" dirty="0"/>
              <a:t>To understand a structured framework which presents the seven steps involved in developing an effective advocacy campaign</a:t>
            </a:r>
          </a:p>
          <a:p>
            <a:r>
              <a:rPr lang="en-AU" dirty="0"/>
              <a:t>To provide you with the foundation knowledge to enable you to progressively draft an advocacy plan for your library association in Topic 4</a:t>
            </a:r>
          </a:p>
        </p:txBody>
      </p:sp>
    </p:spTree>
    <p:extLst>
      <p:ext uri="{BB962C8B-B14F-4D97-AF65-F5344CB8AC3E}">
        <p14:creationId xmlns:p14="http://schemas.microsoft.com/office/powerpoint/2010/main" val="1303456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6422"/>
          </a:xfrm>
        </p:spPr>
        <p:txBody>
          <a:bodyPr/>
          <a:lstStyle/>
          <a:p>
            <a:r>
              <a:rPr lang="en-AU"/>
              <a:t>National influencers</a:t>
            </a:r>
            <a:endParaRPr lang="en-AU" dirty="0"/>
          </a:p>
        </p:txBody>
      </p:sp>
      <p:sp>
        <p:nvSpPr>
          <p:cNvPr id="3" name="Content Placeholder 2"/>
          <p:cNvSpPr>
            <a:spLocks noGrp="1"/>
          </p:cNvSpPr>
          <p:nvPr>
            <p:ph idx="1"/>
          </p:nvPr>
        </p:nvSpPr>
        <p:spPr>
          <a:xfrm>
            <a:off x="835127" y="1162220"/>
            <a:ext cx="8190885" cy="5191431"/>
          </a:xfrm>
        </p:spPr>
        <p:txBody>
          <a:bodyPr>
            <a:normAutofit fontScale="70000" lnSpcReduction="20000"/>
          </a:bodyPr>
          <a:lstStyle/>
          <a:p>
            <a:r>
              <a:rPr lang="en-AU" dirty="0"/>
              <a:t>National UN delegation</a:t>
            </a:r>
          </a:p>
          <a:p>
            <a:r>
              <a:rPr lang="en-AU" dirty="0"/>
              <a:t>Often with the national Ministry of Foreign Affairs</a:t>
            </a:r>
          </a:p>
          <a:p>
            <a:pPr lvl="1"/>
            <a:r>
              <a:rPr lang="en-AU" dirty="0"/>
              <a:t>Head of Delegation: often the Minister, or?</a:t>
            </a:r>
          </a:p>
          <a:p>
            <a:pPr lvl="1"/>
            <a:r>
              <a:rPr lang="en-AU" dirty="0"/>
              <a:t>Delegates: parliamentarians, civil society representatives, experts on key issues…</a:t>
            </a:r>
          </a:p>
          <a:p>
            <a:pPr lvl="1"/>
            <a:r>
              <a:rPr lang="en-AU" dirty="0"/>
              <a:t>Any delegate with responsibility for specific issues that are relevant to your interests: education, health, youth </a:t>
            </a:r>
            <a:r>
              <a:rPr lang="en-AU" dirty="0" err="1"/>
              <a:t>etc</a:t>
            </a:r>
            <a:endParaRPr lang="en-AU" dirty="0"/>
          </a:p>
          <a:p>
            <a:r>
              <a:rPr lang="en-AU" dirty="0"/>
              <a:t>Permanent mission</a:t>
            </a:r>
          </a:p>
          <a:p>
            <a:pPr lvl="1"/>
            <a:r>
              <a:rPr lang="en-AU" dirty="0"/>
              <a:t>Your country’s embassy to the UN, based in New York</a:t>
            </a:r>
          </a:p>
          <a:p>
            <a:pPr lvl="1"/>
            <a:r>
              <a:rPr lang="en-AU" dirty="0"/>
              <a:t>Closely linked to the National Delegation in your country</a:t>
            </a:r>
          </a:p>
          <a:p>
            <a:r>
              <a:rPr lang="en-AU" dirty="0"/>
              <a:t>Community leaders at the grass roots</a:t>
            </a:r>
          </a:p>
          <a:p>
            <a:pPr lvl="1"/>
            <a:r>
              <a:rPr lang="en-AU" dirty="0"/>
              <a:t>Opinion leaders in your country, who have influence over public debate: business leaders, religious leaders…</a:t>
            </a:r>
          </a:p>
          <a:p>
            <a:r>
              <a:rPr lang="en-AU" dirty="0"/>
              <a:t>UN Resident Coordinator and civil society</a:t>
            </a:r>
          </a:p>
          <a:p>
            <a:pPr lvl="1"/>
            <a:r>
              <a:rPr lang="en-AU" dirty="0"/>
              <a:t>UN Development Group (UNDG) </a:t>
            </a:r>
            <a:r>
              <a:rPr lang="en-AU" dirty="0">
                <a:hlinkClick r:id="rId2"/>
              </a:rPr>
              <a:t>https://undg.org/home/resident-coordinators/</a:t>
            </a:r>
            <a:r>
              <a:rPr lang="en-AU" dirty="0"/>
              <a:t> </a:t>
            </a:r>
          </a:p>
          <a:p>
            <a:pPr lvl="1"/>
            <a:r>
              <a:rPr lang="en-AU" dirty="0"/>
              <a:t>UN at country level </a:t>
            </a:r>
            <a:r>
              <a:rPr lang="en-AU" dirty="0">
                <a:hlinkClick r:id="rId3"/>
              </a:rPr>
              <a:t>https://undg.org/home/country-teams/unct-home/</a:t>
            </a:r>
            <a:r>
              <a:rPr lang="en-AU" dirty="0"/>
              <a:t> </a:t>
            </a:r>
          </a:p>
          <a:p>
            <a:pPr lvl="1"/>
            <a:r>
              <a:rPr lang="en-AU" dirty="0"/>
              <a:t>Coordination of development activities within a country</a:t>
            </a:r>
          </a:p>
          <a:p>
            <a:pPr lvl="1"/>
            <a:r>
              <a:rPr lang="en-AU" dirty="0"/>
              <a:t>Non-Government Organisations (NGOs)</a:t>
            </a:r>
          </a:p>
          <a:p>
            <a:pPr lvl="1"/>
            <a:r>
              <a:rPr lang="en-AU" dirty="0"/>
              <a:t>NGO Forum</a:t>
            </a:r>
          </a:p>
          <a:p>
            <a:pPr lvl="2"/>
            <a:r>
              <a:rPr lang="en-AU" dirty="0"/>
              <a:t>Public health – water and sanitation - </a:t>
            </a:r>
            <a:r>
              <a:rPr lang="en-AU" dirty="0">
                <a:hlinkClick r:id="rId4"/>
              </a:rPr>
              <a:t>http://www.ngof.org/</a:t>
            </a:r>
            <a:endParaRPr lang="en-AU" dirty="0"/>
          </a:p>
          <a:p>
            <a:pPr lvl="2"/>
            <a:r>
              <a:rPr lang="en-AU" dirty="0"/>
              <a:t>Uganda National NGO Forum </a:t>
            </a:r>
            <a:r>
              <a:rPr lang="en-AU" dirty="0">
                <a:hlinkClick r:id="rId5"/>
              </a:rPr>
              <a:t>http://ngoforum.or.ug/</a:t>
            </a:r>
            <a:r>
              <a:rPr lang="en-AU" dirty="0"/>
              <a:t> </a:t>
            </a:r>
          </a:p>
          <a:p>
            <a:pPr lvl="1"/>
            <a:endParaRPr lang="en-AU" dirty="0"/>
          </a:p>
          <a:p>
            <a:pPr lvl="1"/>
            <a:endParaRPr lang="en-AU" dirty="0"/>
          </a:p>
          <a:p>
            <a:pPr lvl="1"/>
            <a:endParaRPr lang="en-AU" dirty="0"/>
          </a:p>
        </p:txBody>
      </p:sp>
      <p:grpSp>
        <p:nvGrpSpPr>
          <p:cNvPr id="4" name="Group 3"/>
          <p:cNvGrpSpPr/>
          <p:nvPr/>
        </p:nvGrpSpPr>
        <p:grpSpPr>
          <a:xfrm>
            <a:off x="6298969" y="284456"/>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National</a:t>
              </a:r>
            </a:p>
          </p:txBody>
        </p:sp>
      </p:grpSp>
    </p:spTree>
    <p:extLst>
      <p:ext uri="{BB962C8B-B14F-4D97-AF65-F5344CB8AC3E}">
        <p14:creationId xmlns:p14="http://schemas.microsoft.com/office/powerpoint/2010/main" val="212119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0551"/>
          </a:xfrm>
        </p:spPr>
        <p:txBody>
          <a:bodyPr/>
          <a:lstStyle/>
          <a:p>
            <a:r>
              <a:rPr lang="en-AU" dirty="0"/>
              <a:t>Regional influencers</a:t>
            </a:r>
          </a:p>
        </p:txBody>
      </p:sp>
      <p:sp>
        <p:nvSpPr>
          <p:cNvPr id="3" name="Content Placeholder 2"/>
          <p:cNvSpPr>
            <a:spLocks noGrp="1"/>
          </p:cNvSpPr>
          <p:nvPr>
            <p:ph idx="1"/>
          </p:nvPr>
        </p:nvSpPr>
        <p:spPr>
          <a:xfrm>
            <a:off x="1031774" y="1799302"/>
            <a:ext cx="7886700" cy="4643131"/>
          </a:xfrm>
        </p:spPr>
        <p:txBody>
          <a:bodyPr/>
          <a:lstStyle/>
          <a:p>
            <a:r>
              <a:rPr lang="en-AU" dirty="0"/>
              <a:t>Requires an understanding of regional politics</a:t>
            </a:r>
          </a:p>
          <a:p>
            <a:r>
              <a:rPr lang="en-AU" dirty="0"/>
              <a:t>Not all countries have equal bargaining power in international negotiations</a:t>
            </a:r>
          </a:p>
          <a:p>
            <a:r>
              <a:rPr lang="en-AU" dirty="0"/>
              <a:t>Regional or thematic alliances to advance common interests</a:t>
            </a:r>
          </a:p>
          <a:p>
            <a:r>
              <a:rPr lang="en-AU" dirty="0"/>
              <a:t>Within the region, some countries may be more powerful than others, which influences the regional perspective</a:t>
            </a:r>
          </a:p>
          <a:p>
            <a:endParaRPr lang="en-AU" dirty="0"/>
          </a:p>
        </p:txBody>
      </p:sp>
      <p:grpSp>
        <p:nvGrpSpPr>
          <p:cNvPr id="4" name="Group 3"/>
          <p:cNvGrpSpPr/>
          <p:nvPr/>
        </p:nvGrpSpPr>
        <p:grpSpPr>
          <a:xfrm>
            <a:off x="6298969" y="441772"/>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Regional</a:t>
              </a:r>
            </a:p>
          </p:txBody>
        </p:sp>
      </p:grpSp>
    </p:spTree>
    <p:extLst>
      <p:ext uri="{BB962C8B-B14F-4D97-AF65-F5344CB8AC3E}">
        <p14:creationId xmlns:p14="http://schemas.microsoft.com/office/powerpoint/2010/main" val="1838856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Global influencers</a:t>
            </a:r>
          </a:p>
        </p:txBody>
      </p:sp>
      <p:sp>
        <p:nvSpPr>
          <p:cNvPr id="3" name="Content Placeholder 2"/>
          <p:cNvSpPr>
            <a:spLocks noGrp="1"/>
          </p:cNvSpPr>
          <p:nvPr>
            <p:ph idx="1"/>
          </p:nvPr>
        </p:nvSpPr>
        <p:spPr>
          <a:xfrm>
            <a:off x="835126" y="2050449"/>
            <a:ext cx="7886700" cy="4351338"/>
          </a:xfrm>
        </p:spPr>
        <p:txBody>
          <a:bodyPr>
            <a:normAutofit fontScale="92500" lnSpcReduction="10000"/>
          </a:bodyPr>
          <a:lstStyle/>
          <a:p>
            <a:r>
              <a:rPr lang="en-AU" dirty="0"/>
              <a:t>UN agencies</a:t>
            </a:r>
          </a:p>
          <a:p>
            <a:pPr lvl="1"/>
            <a:r>
              <a:rPr lang="en-AU" dirty="0"/>
              <a:t>United Nations Social Policy and Development (DESA/DSPD)</a:t>
            </a:r>
          </a:p>
          <a:p>
            <a:pPr lvl="1"/>
            <a:r>
              <a:rPr lang="en-AU" dirty="0"/>
              <a:t>United Nations Educational, Scientific and Cultural Organization (UNESCO)</a:t>
            </a:r>
          </a:p>
          <a:p>
            <a:pPr lvl="1"/>
            <a:r>
              <a:rPr lang="en-AU" dirty="0"/>
              <a:t>United Nations Population Fund (UNFPA)</a:t>
            </a:r>
          </a:p>
          <a:p>
            <a:pPr lvl="1"/>
            <a:r>
              <a:rPr lang="en-AU" dirty="0"/>
              <a:t>United Nations Children’s Fund (UNICEF)</a:t>
            </a:r>
          </a:p>
          <a:p>
            <a:pPr lvl="1"/>
            <a:r>
              <a:rPr lang="en-AU" dirty="0"/>
              <a:t>International Labour Organization (ILO)</a:t>
            </a:r>
          </a:p>
          <a:p>
            <a:pPr lvl="1"/>
            <a:r>
              <a:rPr lang="en-AU" dirty="0"/>
              <a:t>WIPO</a:t>
            </a:r>
          </a:p>
          <a:p>
            <a:pPr lvl="1"/>
            <a:r>
              <a:rPr lang="en-AU" dirty="0"/>
              <a:t>IFLA</a:t>
            </a:r>
          </a:p>
          <a:p>
            <a:pPr lvl="1"/>
            <a:endParaRPr lang="en-AU" dirty="0"/>
          </a:p>
          <a:p>
            <a:r>
              <a:rPr lang="en-AU" dirty="0"/>
              <a:t>These institutions work actively at a variety of levels, from local to global</a:t>
            </a:r>
          </a:p>
        </p:txBody>
      </p:sp>
      <p:grpSp>
        <p:nvGrpSpPr>
          <p:cNvPr id="4" name="Group 3"/>
          <p:cNvGrpSpPr/>
          <p:nvPr/>
        </p:nvGrpSpPr>
        <p:grpSpPr>
          <a:xfrm>
            <a:off x="6298968" y="724886"/>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Global</a:t>
              </a:r>
            </a:p>
          </p:txBody>
        </p:sp>
      </p:grpSp>
    </p:spTree>
    <p:extLst>
      <p:ext uri="{BB962C8B-B14F-4D97-AF65-F5344CB8AC3E}">
        <p14:creationId xmlns:p14="http://schemas.microsoft.com/office/powerpoint/2010/main" val="86382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potential targets</a:t>
            </a:r>
          </a:p>
        </p:txBody>
      </p:sp>
      <p:sp>
        <p:nvSpPr>
          <p:cNvPr id="3" name="Content Placeholder 2"/>
          <p:cNvSpPr>
            <a:spLocks noGrp="1"/>
          </p:cNvSpPr>
          <p:nvPr>
            <p:ph idx="1"/>
          </p:nvPr>
        </p:nvSpPr>
        <p:spPr>
          <a:xfrm>
            <a:off x="501445" y="1965991"/>
            <a:ext cx="8416413" cy="4710111"/>
          </a:xfrm>
        </p:spPr>
        <p:txBody>
          <a:bodyPr/>
          <a:lstStyle/>
          <a:p>
            <a:r>
              <a:rPr lang="en-AU" dirty="0"/>
              <a:t>The private sector</a:t>
            </a:r>
          </a:p>
          <a:p>
            <a:pPr lvl="1"/>
            <a:r>
              <a:rPr lang="en-AU" dirty="0"/>
              <a:t>In the context of the SDGs, there is an interest in exploring ways in which the private sector can engage in development practice</a:t>
            </a:r>
          </a:p>
          <a:p>
            <a:pPr lvl="1"/>
            <a:r>
              <a:rPr lang="en-AU" dirty="0"/>
              <a:t>UN Global Compact</a:t>
            </a:r>
          </a:p>
          <a:p>
            <a:pPr lvl="2"/>
            <a:r>
              <a:rPr lang="en-AU" dirty="0"/>
              <a:t>To translate the SDGs into innovative business practices around the world</a:t>
            </a:r>
          </a:p>
          <a:p>
            <a:pPr lvl="2"/>
            <a:r>
              <a:rPr lang="en-AU" dirty="0"/>
              <a:t>National initiatives: </a:t>
            </a:r>
            <a:r>
              <a:rPr lang="en-AU" dirty="0" err="1"/>
              <a:t>eg</a:t>
            </a:r>
            <a:r>
              <a:rPr lang="en-AU" dirty="0"/>
              <a:t> UN Global Compact Australia</a:t>
            </a:r>
          </a:p>
          <a:p>
            <a:endParaRPr lang="en-AU" dirty="0"/>
          </a:p>
          <a:p>
            <a:r>
              <a:rPr lang="en-AU" dirty="0"/>
              <a:t>And… who else might be relevant in your own context?</a:t>
            </a:r>
          </a:p>
        </p:txBody>
      </p:sp>
      <p:grpSp>
        <p:nvGrpSpPr>
          <p:cNvPr id="4" name="Group 3"/>
          <p:cNvGrpSpPr/>
          <p:nvPr/>
        </p:nvGrpSpPr>
        <p:grpSpPr>
          <a:xfrm>
            <a:off x="6382236" y="724886"/>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Others</a:t>
              </a:r>
            </a:p>
          </p:txBody>
        </p:sp>
      </p:grpSp>
    </p:spTree>
    <p:extLst>
      <p:ext uri="{BB962C8B-B14F-4D97-AF65-F5344CB8AC3E}">
        <p14:creationId xmlns:p14="http://schemas.microsoft.com/office/powerpoint/2010/main" val="411212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4: Define your message and </a:t>
            </a:r>
            <a:br>
              <a:rPr lang="en-AU" dirty="0"/>
            </a:br>
            <a:r>
              <a:rPr lang="en-AU" dirty="0"/>
              <a:t>             the proposal</a:t>
            </a:r>
          </a:p>
        </p:txBody>
      </p:sp>
      <p:sp>
        <p:nvSpPr>
          <p:cNvPr id="3" name="Content Placeholder 2"/>
          <p:cNvSpPr>
            <a:spLocks noGrp="1"/>
          </p:cNvSpPr>
          <p:nvPr>
            <p:ph idx="1"/>
          </p:nvPr>
        </p:nvSpPr>
        <p:spPr>
          <a:xfrm>
            <a:off x="628650" y="2130425"/>
            <a:ext cx="8122060" cy="4351338"/>
          </a:xfrm>
        </p:spPr>
        <p:txBody>
          <a:bodyPr>
            <a:normAutofit fontScale="92500" lnSpcReduction="10000"/>
          </a:bodyPr>
          <a:lstStyle/>
          <a:p>
            <a:pPr marL="0" indent="0">
              <a:buNone/>
            </a:pPr>
            <a:r>
              <a:rPr lang="en-AU" dirty="0"/>
              <a:t>“Your message describes the problem, offers compelling or new evidence, and presents why you think people and policy makers should care.”</a:t>
            </a:r>
          </a:p>
          <a:p>
            <a:pPr marL="0" indent="0">
              <a:buNone/>
            </a:pPr>
            <a:r>
              <a:rPr lang="en-AU" dirty="0"/>
              <a:t>“Good messages are short, clear and persuasive.”</a:t>
            </a:r>
          </a:p>
          <a:p>
            <a:r>
              <a:rPr lang="en-AU" dirty="0"/>
              <a:t>Your proposal should be a clear, tailored request or recommendation:</a:t>
            </a:r>
          </a:p>
          <a:p>
            <a:pPr lvl="1"/>
            <a:r>
              <a:rPr lang="en-AU" dirty="0"/>
              <a:t>To state what needs to happen to address the issue</a:t>
            </a:r>
          </a:p>
          <a:p>
            <a:pPr lvl="1"/>
            <a:r>
              <a:rPr lang="en-AU" dirty="0"/>
              <a:t>To indicate the change you wish to see</a:t>
            </a:r>
          </a:p>
          <a:p>
            <a:r>
              <a:rPr lang="en-AU" dirty="0"/>
              <a:t>Your proposal must be tailored to suit different decision makers:</a:t>
            </a:r>
          </a:p>
          <a:p>
            <a:pPr lvl="1"/>
            <a:r>
              <a:rPr lang="en-AU" dirty="0"/>
              <a:t>To specifically target the policies and practices that </a:t>
            </a:r>
            <a:br>
              <a:rPr lang="en-AU" dirty="0"/>
            </a:br>
            <a:r>
              <a:rPr lang="en-AU" dirty="0"/>
              <a:t>they have influence over</a:t>
            </a:r>
          </a:p>
        </p:txBody>
      </p:sp>
      <p:graphicFrame>
        <p:nvGraphicFramePr>
          <p:cNvPr id="4" name="Diagram 3"/>
          <p:cNvGraphicFramePr/>
          <p:nvPr>
            <p:extLst>
              <p:ext uri="{D42A27DB-BD31-4B8C-83A1-F6EECF244321}">
                <p14:modId xmlns:p14="http://schemas.microsoft.com/office/powerpoint/2010/main" val="3781673952"/>
              </p:ext>
            </p:extLst>
          </p:nvPr>
        </p:nvGraphicFramePr>
        <p:xfrm>
          <a:off x="7197213" y="355909"/>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68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659478" y="1491948"/>
            <a:ext cx="8229600" cy="4840026"/>
          </a:xfrm>
        </p:spPr>
        <p:txBody>
          <a:bodyPr>
            <a:normAutofit fontScale="77500" lnSpcReduction="20000"/>
          </a:bodyPr>
          <a:lstStyle/>
          <a:p>
            <a:pPr marL="0" indent="0">
              <a:lnSpc>
                <a:spcPct val="100000"/>
              </a:lnSpc>
              <a:buNone/>
            </a:pPr>
            <a:r>
              <a:rPr lang="en-US" altLang="en-US" dirty="0">
                <a:ea typeface="ＭＳ Ｐゴシック" panose="020B0600070205080204" pitchFamily="34" charset="-128"/>
              </a:rPr>
              <a:t>“Timing is everything in advocacy.”</a:t>
            </a:r>
          </a:p>
          <a:p>
            <a:pPr>
              <a:lnSpc>
                <a:spcPct val="100000"/>
              </a:lnSpc>
            </a:pPr>
            <a:r>
              <a:rPr lang="en-US" altLang="en-US" dirty="0">
                <a:ea typeface="ＭＳ Ｐゴシック" panose="020B0600070205080204" pitchFamily="34" charset="-128"/>
              </a:rPr>
              <a:t>The government official or politician will pay more attention if your message is delivered within the context of a significant event, </a:t>
            </a:r>
            <a:r>
              <a:rPr lang="en-US" altLang="en-US" dirty="0" err="1">
                <a:ea typeface="ＭＳ Ｐゴシック" panose="020B0600070205080204" pitchFamily="34" charset="-128"/>
              </a:rPr>
              <a:t>eg</a:t>
            </a:r>
            <a:r>
              <a:rPr lang="en-US" altLang="en-US" dirty="0">
                <a:ea typeface="ＭＳ Ｐゴシック" panose="020B0600070205080204" pitchFamily="34" charset="-128"/>
              </a:rPr>
              <a:t>:</a:t>
            </a:r>
          </a:p>
          <a:p>
            <a:pPr lvl="1">
              <a:lnSpc>
                <a:spcPct val="100000"/>
              </a:lnSpc>
            </a:pPr>
            <a:r>
              <a:rPr lang="en-US" altLang="en-US" dirty="0">
                <a:ea typeface="ＭＳ Ｐゴシック" panose="020B0600070205080204" pitchFamily="34" charset="-128"/>
              </a:rPr>
              <a:t>A policy decision</a:t>
            </a:r>
          </a:p>
          <a:p>
            <a:pPr lvl="1">
              <a:lnSpc>
                <a:spcPct val="100000"/>
              </a:lnSpc>
            </a:pPr>
            <a:r>
              <a:rPr lang="en-US" altLang="en-US" dirty="0">
                <a:ea typeface="ＭＳ Ｐゴシック" panose="020B0600070205080204" pitchFamily="34" charset="-128"/>
              </a:rPr>
              <a:t>A major summit</a:t>
            </a:r>
          </a:p>
          <a:p>
            <a:pPr lvl="1">
              <a:lnSpc>
                <a:spcPct val="100000"/>
              </a:lnSpc>
            </a:pPr>
            <a:r>
              <a:rPr lang="en-US" altLang="en-US" dirty="0">
                <a:ea typeface="ＭＳ Ｐゴシック" panose="020B0600070205080204" pitchFamily="34" charset="-128"/>
              </a:rPr>
              <a:t>An election</a:t>
            </a:r>
          </a:p>
          <a:p>
            <a:pPr>
              <a:lnSpc>
                <a:spcPct val="100000"/>
              </a:lnSpc>
            </a:pPr>
            <a:r>
              <a:rPr lang="en-US" altLang="en-US" dirty="0">
                <a:ea typeface="ＭＳ Ｐゴシック" panose="020B0600070205080204" pitchFamily="34" charset="-128"/>
              </a:rPr>
              <a:t>You should develop clear timelines for carrying out your action plans: create an ‘advocacy calendar’</a:t>
            </a:r>
          </a:p>
          <a:p>
            <a:pPr>
              <a:lnSpc>
                <a:spcPct val="100000"/>
              </a:lnSpc>
            </a:pPr>
            <a:r>
              <a:rPr lang="en-US" altLang="en-US" dirty="0">
                <a:ea typeface="ＭＳ Ｐゴシック" panose="020B0600070205080204" pitchFamily="34" charset="-128"/>
              </a:rPr>
              <a:t>Plan to deliver the right message to the right person at the right time</a:t>
            </a:r>
          </a:p>
          <a:p>
            <a:pPr>
              <a:lnSpc>
                <a:spcPct val="100000"/>
              </a:lnSpc>
            </a:pPr>
            <a:r>
              <a:rPr lang="en-US" altLang="en-US" dirty="0">
                <a:ea typeface="ＭＳ Ｐゴシック" panose="020B0600070205080204" pitchFamily="34" charset="-128"/>
              </a:rPr>
              <a:t>Set priorities – it is better to improve even one critical strategic partnership and achieve one stated objective in a given time than to be overloaded with too many</a:t>
            </a:r>
          </a:p>
          <a:p>
            <a:pPr>
              <a:lnSpc>
                <a:spcPct val="100000"/>
              </a:lnSpc>
            </a:pPr>
            <a:r>
              <a:rPr lang="en-US" altLang="en-US" dirty="0">
                <a:ea typeface="ＭＳ Ｐゴシック" panose="020B0600070205080204" pitchFamily="34" charset="-128"/>
              </a:rPr>
              <a:t>Be realistic about what you an accomplish – and stick to your plan </a:t>
            </a:r>
            <a:br>
              <a:rPr lang="en-US" altLang="en-US" dirty="0">
                <a:ea typeface="ＭＳ Ｐゴシック" panose="020B0600070205080204" pitchFamily="34" charset="-128"/>
              </a:rPr>
            </a:br>
            <a:r>
              <a:rPr lang="en-US" altLang="en-US" dirty="0">
                <a:ea typeface="ＭＳ Ｐゴシック" panose="020B0600070205080204" pitchFamily="34" charset="-128"/>
              </a:rPr>
              <a:t>(but take advantage of any new opportunities that may arise through </a:t>
            </a:r>
            <a:br>
              <a:rPr lang="en-US" altLang="en-US" dirty="0">
                <a:ea typeface="ＭＳ Ｐゴシック" panose="020B0600070205080204" pitchFamily="34" charset="-128"/>
              </a:rPr>
            </a:br>
            <a:r>
              <a:rPr lang="en-US" altLang="en-US" dirty="0">
                <a:ea typeface="ＭＳ Ｐゴシック" panose="020B0600070205080204" pitchFamily="34" charset="-128"/>
              </a:rPr>
              <a:t>the developing relationship!)</a:t>
            </a:r>
          </a:p>
          <a:p>
            <a:pPr>
              <a:lnSpc>
                <a:spcPct val="100000"/>
              </a:lnSpc>
            </a:pPr>
            <a:endParaRPr lang="en-AU" altLang="en-US" sz="2600" dirty="0">
              <a:ea typeface="ＭＳ Ｐゴシック" panose="020B0600070205080204" pitchFamily="34" charset="-128"/>
            </a:endParaRPr>
          </a:p>
        </p:txBody>
      </p:sp>
      <p:sp>
        <p:nvSpPr>
          <p:cNvPr id="15363" name="Title 2"/>
          <p:cNvSpPr>
            <a:spLocks noGrp="1"/>
          </p:cNvSpPr>
          <p:nvPr>
            <p:ph type="title"/>
          </p:nvPr>
        </p:nvSpPr>
        <p:spPr>
          <a:xfrm>
            <a:off x="403123" y="166385"/>
            <a:ext cx="8053234" cy="1325563"/>
          </a:xfrm>
        </p:spPr>
        <p:txBody>
          <a:bodyPr/>
          <a:lstStyle/>
          <a:p>
            <a:r>
              <a:rPr lang="en-AU" altLang="en-US" dirty="0">
                <a:ea typeface="ＭＳ Ｐゴシック" panose="020B0600070205080204" pitchFamily="34" charset="-128"/>
              </a:rPr>
              <a:t>Step 5: </a:t>
            </a:r>
            <a:r>
              <a:rPr altLang="en-US" dirty="0">
                <a:ea typeface="ＭＳ Ｐゴシック" panose="020B0600070205080204" pitchFamily="34" charset="-128"/>
              </a:rPr>
              <a:t>Set </a:t>
            </a:r>
            <a:r>
              <a:rPr lang="en-AU" altLang="en-US" dirty="0">
                <a:ea typeface="ＭＳ Ｐゴシック" panose="020B0600070205080204" pitchFamily="34" charset="-128"/>
              </a:rPr>
              <a:t>your </a:t>
            </a:r>
            <a:r>
              <a:rPr altLang="en-US" dirty="0">
                <a:ea typeface="ＭＳ Ｐゴシック" panose="020B0600070205080204" pitchFamily="34" charset="-128"/>
              </a:rPr>
              <a:t>timelines</a:t>
            </a:r>
          </a:p>
        </p:txBody>
      </p:sp>
      <p:graphicFrame>
        <p:nvGraphicFramePr>
          <p:cNvPr id="4" name="Diagram 3"/>
          <p:cNvGraphicFramePr/>
          <p:nvPr>
            <p:extLst/>
          </p:nvPr>
        </p:nvGraphicFramePr>
        <p:xfrm>
          <a:off x="7216878" y="230190"/>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44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6: Assess resources, choose </a:t>
            </a:r>
            <a:br>
              <a:rPr lang="en-AU" dirty="0"/>
            </a:br>
            <a:r>
              <a:rPr lang="en-AU" dirty="0"/>
              <a:t>             tactics, and implement</a:t>
            </a:r>
          </a:p>
        </p:txBody>
      </p:sp>
      <p:sp>
        <p:nvSpPr>
          <p:cNvPr id="3" name="Content Placeholder 2"/>
          <p:cNvSpPr>
            <a:spLocks noGrp="1"/>
          </p:cNvSpPr>
          <p:nvPr>
            <p:ph idx="1"/>
          </p:nvPr>
        </p:nvSpPr>
        <p:spPr/>
        <p:txBody>
          <a:bodyPr>
            <a:normAutofit lnSpcReduction="10000"/>
          </a:bodyPr>
          <a:lstStyle/>
          <a:p>
            <a:pPr marL="0" indent="0">
              <a:buNone/>
            </a:pPr>
            <a:r>
              <a:rPr lang="en-AU" dirty="0"/>
              <a:t>“Every advocacy initiative requires expertise, funding and compelling evidence.”</a:t>
            </a:r>
          </a:p>
          <a:p>
            <a:r>
              <a:rPr lang="en-AU" dirty="0"/>
              <a:t>What resources do you need?</a:t>
            </a:r>
          </a:p>
          <a:p>
            <a:pPr lvl="1"/>
            <a:r>
              <a:rPr lang="en-AU" dirty="0"/>
              <a:t>Information</a:t>
            </a:r>
          </a:p>
          <a:p>
            <a:pPr lvl="1"/>
            <a:r>
              <a:rPr lang="en-AU" dirty="0"/>
              <a:t>Human</a:t>
            </a:r>
          </a:p>
          <a:p>
            <a:pPr lvl="1"/>
            <a:r>
              <a:rPr lang="en-AU" dirty="0"/>
              <a:t>Financial</a:t>
            </a:r>
          </a:p>
          <a:p>
            <a:pPr lvl="1"/>
            <a:r>
              <a:rPr lang="en-AU" dirty="0"/>
              <a:t>Materials</a:t>
            </a:r>
          </a:p>
          <a:p>
            <a:r>
              <a:rPr lang="en-AU" dirty="0"/>
              <a:t>What are your tactics?</a:t>
            </a:r>
          </a:p>
          <a:p>
            <a:pPr lvl="1"/>
            <a:r>
              <a:rPr lang="en-AU" dirty="0"/>
              <a:t>You need to develop effective strategies to translate your ideas into reality</a:t>
            </a:r>
          </a:p>
          <a:p>
            <a:r>
              <a:rPr lang="en-AU" dirty="0"/>
              <a:t>How will you communicate with your stakeholders?</a:t>
            </a:r>
          </a:p>
        </p:txBody>
      </p:sp>
      <p:graphicFrame>
        <p:nvGraphicFramePr>
          <p:cNvPr id="4" name="Diagram 3"/>
          <p:cNvGraphicFramePr/>
          <p:nvPr>
            <p:extLst>
              <p:ext uri="{D42A27DB-BD31-4B8C-83A1-F6EECF244321}">
                <p14:modId xmlns:p14="http://schemas.microsoft.com/office/powerpoint/2010/main" val="1341361250"/>
              </p:ext>
            </p:extLst>
          </p:nvPr>
        </p:nvGraphicFramePr>
        <p:xfrm>
          <a:off x="7197213" y="355909"/>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159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85248"/>
          </a:xfrm>
        </p:spPr>
        <p:txBody>
          <a:bodyPr/>
          <a:lstStyle/>
          <a:p>
            <a:r>
              <a:rPr lang="en-AU" dirty="0"/>
              <a:t>The ‘right strategy’</a:t>
            </a:r>
          </a:p>
        </p:txBody>
      </p:sp>
      <p:sp>
        <p:nvSpPr>
          <p:cNvPr id="3" name="Content Placeholder 2"/>
          <p:cNvSpPr>
            <a:spLocks noGrp="1"/>
          </p:cNvSpPr>
          <p:nvPr>
            <p:ph idx="1"/>
          </p:nvPr>
        </p:nvSpPr>
        <p:spPr>
          <a:xfrm>
            <a:off x="1130710" y="1474839"/>
            <a:ext cx="7384640" cy="4965290"/>
          </a:xfrm>
        </p:spPr>
        <p:txBody>
          <a:bodyPr>
            <a:normAutofit fontScale="92500" lnSpcReduction="10000"/>
          </a:bodyPr>
          <a:lstStyle/>
          <a:p>
            <a:r>
              <a:rPr lang="en-AU" dirty="0"/>
              <a:t>To work to change policy</a:t>
            </a:r>
          </a:p>
          <a:p>
            <a:pPr lvl="1"/>
            <a:r>
              <a:rPr lang="en-AU" dirty="0"/>
              <a:t>Preparing briefing packs</a:t>
            </a:r>
          </a:p>
          <a:p>
            <a:pPr lvl="1"/>
            <a:r>
              <a:rPr lang="en-AU" dirty="0"/>
              <a:t>Meeting with decision makers</a:t>
            </a:r>
          </a:p>
          <a:p>
            <a:pPr lvl="1"/>
            <a:r>
              <a:rPr lang="en-AU" dirty="0"/>
              <a:t>Providing evidence to argue the case for change</a:t>
            </a:r>
          </a:p>
          <a:p>
            <a:r>
              <a:rPr lang="en-AU" dirty="0"/>
              <a:t>To build capacity</a:t>
            </a:r>
          </a:p>
          <a:p>
            <a:pPr lvl="1"/>
            <a:r>
              <a:rPr lang="en-AU" dirty="0"/>
              <a:t>Developing the skills and building the structures </a:t>
            </a:r>
            <a:br>
              <a:rPr lang="en-AU" dirty="0"/>
            </a:br>
            <a:r>
              <a:rPr lang="en-AU" dirty="0"/>
              <a:t>required for effective advocacy</a:t>
            </a:r>
          </a:p>
          <a:p>
            <a:r>
              <a:rPr lang="en-AU" dirty="0"/>
              <a:t>To run a campaign</a:t>
            </a:r>
          </a:p>
          <a:p>
            <a:pPr lvl="1"/>
            <a:r>
              <a:rPr lang="en-AU" dirty="0"/>
              <a:t>Mobilising public support: petitions, demonstrations, letters to politicians, media</a:t>
            </a:r>
          </a:p>
          <a:p>
            <a:r>
              <a:rPr lang="en-AU" dirty="0"/>
              <a:t>To leverage the media</a:t>
            </a:r>
          </a:p>
          <a:p>
            <a:pPr lvl="1"/>
            <a:r>
              <a:rPr lang="en-AU" dirty="0"/>
              <a:t>Print, TV, radio, online</a:t>
            </a:r>
          </a:p>
          <a:p>
            <a:pPr lvl="1"/>
            <a:r>
              <a:rPr lang="en-AU" dirty="0"/>
              <a:t>This will be part of your communications strategy</a:t>
            </a:r>
          </a:p>
        </p:txBody>
      </p:sp>
    </p:spTree>
    <p:extLst>
      <p:ext uri="{BB962C8B-B14F-4D97-AF65-F5344CB8AC3E}">
        <p14:creationId xmlns:p14="http://schemas.microsoft.com/office/powerpoint/2010/main" val="143675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628649" y="1543665"/>
            <a:ext cx="8230215" cy="4643130"/>
          </a:xfrm>
        </p:spPr>
        <p:txBody>
          <a:bodyPr>
            <a:normAutofit fontScale="92500"/>
          </a:bodyPr>
          <a:lstStyle/>
          <a:p>
            <a:r>
              <a:rPr lang="en-AU" altLang="en-US" dirty="0">
                <a:ea typeface="ＭＳ Ｐゴシック" panose="020B0600070205080204" pitchFamily="34" charset="-128"/>
              </a:rPr>
              <a:t>Your strategies are specific methods or actions designed to achieve your goals and objectives</a:t>
            </a:r>
          </a:p>
          <a:p>
            <a:r>
              <a:rPr lang="en-AU" altLang="en-US" dirty="0">
                <a:ea typeface="ＭＳ Ｐゴシック" panose="020B0600070205080204" pitchFamily="34" charset="-128"/>
              </a:rPr>
              <a:t>An example: </a:t>
            </a:r>
          </a:p>
          <a:p>
            <a:pPr lvl="1"/>
            <a:r>
              <a:rPr lang="en-AU" altLang="en-US" dirty="0">
                <a:ea typeface="ＭＳ Ｐゴシック" panose="020B0600070205080204" pitchFamily="34" charset="-128"/>
              </a:rPr>
              <a:t>Goal: The library sector is acknowledged to be an integral partner in your country’s development goals</a:t>
            </a:r>
            <a:endParaRPr lang="en-US" altLang="en-US" dirty="0">
              <a:ea typeface="ＭＳ Ｐゴシック" panose="020B0600070205080204" pitchFamily="34" charset="-128"/>
            </a:endParaRPr>
          </a:p>
          <a:p>
            <a:pPr lvl="1"/>
            <a:r>
              <a:rPr lang="en-AU" altLang="en-US" dirty="0">
                <a:ea typeface="ＭＳ Ｐゴシック" panose="020B0600070205080204" pitchFamily="34" charset="-128"/>
              </a:rPr>
              <a:t>Objective 1:  To demonstrate that libraries are already making a significant contribution to quality education outcomes </a:t>
            </a:r>
          </a:p>
          <a:p>
            <a:r>
              <a:rPr lang="en-AU" altLang="en-US" dirty="0">
                <a:ea typeface="ＭＳ Ｐゴシック" panose="020B0600070205080204" pitchFamily="34" charset="-128"/>
              </a:rPr>
              <a:t>The strategy:</a:t>
            </a:r>
          </a:p>
          <a:p>
            <a:pPr lvl="1"/>
            <a:r>
              <a:rPr lang="en-AU" altLang="en-US" dirty="0">
                <a:ea typeface="ＭＳ Ｐゴシック" panose="020B0600070205080204" pitchFamily="34" charset="-128"/>
              </a:rPr>
              <a:t>Public libraries coordinate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program to ensure young children are literate</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So, what do you need to actually do to make this happen?</a:t>
            </a:r>
          </a:p>
          <a:p>
            <a:endParaRPr lang="en-AU" altLang="en-US" dirty="0">
              <a:latin typeface="Garamond" panose="02020404030301010803" pitchFamily="18" charset="0"/>
              <a:ea typeface="ＭＳ Ｐゴシック" panose="020B0600070205080204" pitchFamily="34" charset="-128"/>
            </a:endParaRPr>
          </a:p>
          <a:p>
            <a:endParaRPr lang="en-US" altLang="en-US" dirty="0">
              <a:latin typeface="Garamond" panose="02020404030301010803" pitchFamily="18" charset="0"/>
              <a:ea typeface="ＭＳ Ｐゴシック" panose="020B0600070205080204" pitchFamily="34" charset="-128"/>
            </a:endParaRPr>
          </a:p>
          <a:p>
            <a:endParaRPr lang="en-US" altLang="en-US" dirty="0">
              <a:latin typeface="Garamond" panose="02020404030301010803" pitchFamily="18" charset="0"/>
              <a:ea typeface="ＭＳ Ｐゴシック" panose="020B0600070205080204" pitchFamily="34" charset="-128"/>
            </a:endParaRPr>
          </a:p>
        </p:txBody>
      </p:sp>
      <p:sp>
        <p:nvSpPr>
          <p:cNvPr id="12291" name="Title 2"/>
          <p:cNvSpPr>
            <a:spLocks noGrp="1"/>
          </p:cNvSpPr>
          <p:nvPr>
            <p:ph type="title"/>
          </p:nvPr>
        </p:nvSpPr>
        <p:spPr/>
        <p:txBody>
          <a:bodyPr/>
          <a:lstStyle/>
          <a:p>
            <a:r>
              <a:rPr lang="en-US" altLang="en-US" dirty="0">
                <a:ea typeface="ＭＳ Ｐゴシック" panose="020B0600070205080204" pitchFamily="34" charset="-128"/>
              </a:rPr>
              <a:t>Your strategies</a:t>
            </a:r>
          </a:p>
        </p:txBody>
      </p:sp>
    </p:spTree>
    <p:extLst>
      <p:ext uri="{BB962C8B-B14F-4D97-AF65-F5344CB8AC3E}">
        <p14:creationId xmlns:p14="http://schemas.microsoft.com/office/powerpoint/2010/main" val="4165465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2732"/>
          </a:xfrm>
        </p:spPr>
        <p:txBody>
          <a:bodyPr/>
          <a:lstStyle/>
          <a:p>
            <a:r>
              <a:rPr lang="en-AU" dirty="0"/>
              <a:t>Your tactics</a:t>
            </a:r>
          </a:p>
        </p:txBody>
      </p:sp>
      <p:sp>
        <p:nvSpPr>
          <p:cNvPr id="3" name="Content Placeholder 2"/>
          <p:cNvSpPr>
            <a:spLocks noGrp="1"/>
          </p:cNvSpPr>
          <p:nvPr>
            <p:ph idx="1"/>
          </p:nvPr>
        </p:nvSpPr>
        <p:spPr>
          <a:xfrm>
            <a:off x="726972" y="1297859"/>
            <a:ext cx="7886700" cy="4682460"/>
          </a:xfrm>
        </p:spPr>
        <p:txBody>
          <a:bodyPr>
            <a:normAutofit fontScale="92500"/>
          </a:bodyPr>
          <a:lstStyle/>
          <a:p>
            <a:r>
              <a:rPr lang="en-AU" altLang="en-US" dirty="0">
                <a:ea typeface="ＭＳ Ｐゴシック" panose="020B0600070205080204" pitchFamily="34" charset="-128"/>
              </a:rPr>
              <a:t>The strategy</a:t>
            </a:r>
          </a:p>
          <a:p>
            <a:pPr lvl="1"/>
            <a:r>
              <a:rPr lang="en-AU" altLang="en-US" dirty="0">
                <a:ea typeface="ＭＳ Ｐゴシック" panose="020B0600070205080204" pitchFamily="34" charset="-128"/>
              </a:rPr>
              <a:t>Public libraries coordinate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program to ensure young children are literate</a:t>
            </a:r>
          </a:p>
          <a:p>
            <a:pPr lvl="1"/>
            <a:r>
              <a:rPr lang="en-AU" altLang="en-US" dirty="0">
                <a:ea typeface="ＭＳ Ｐゴシック" panose="020B0600070205080204" pitchFamily="34" charset="-128"/>
              </a:rPr>
              <a:t>Parents of new born babies are given a book and library card </a:t>
            </a:r>
          </a:p>
          <a:p>
            <a:r>
              <a:rPr lang="en-AU" dirty="0"/>
              <a:t>Your tactics</a:t>
            </a:r>
          </a:p>
          <a:p>
            <a:pPr lvl="1"/>
            <a:r>
              <a:rPr lang="en-AU" dirty="0"/>
              <a:t>The potential partners are identified:</a:t>
            </a:r>
          </a:p>
          <a:p>
            <a:pPr lvl="2"/>
            <a:r>
              <a:rPr lang="en-AU" dirty="0"/>
              <a:t>Maternity hospitals, children’s health centres, kindergartens, primary schools, early literacy groups, publishers</a:t>
            </a:r>
          </a:p>
          <a:p>
            <a:pPr lvl="1"/>
            <a:r>
              <a:rPr lang="en-AU" dirty="0"/>
              <a:t>There are arrangements for the distribution of books to new babies</a:t>
            </a:r>
          </a:p>
          <a:p>
            <a:pPr lvl="1"/>
            <a:r>
              <a:rPr lang="en-AU" dirty="0"/>
              <a:t>There are arrangements for the delivery of early literacy training</a:t>
            </a:r>
          </a:p>
          <a:p>
            <a:pPr lvl="1"/>
            <a:r>
              <a:rPr lang="en-AU" dirty="0"/>
              <a:t>…</a:t>
            </a:r>
          </a:p>
          <a:p>
            <a:endParaRPr lang="en-AU" dirty="0"/>
          </a:p>
          <a:p>
            <a:pPr lvl="1"/>
            <a:endParaRPr lang="en-AU" dirty="0"/>
          </a:p>
        </p:txBody>
      </p:sp>
    </p:spTree>
    <p:extLst>
      <p:ext uri="{BB962C8B-B14F-4D97-AF65-F5344CB8AC3E}">
        <p14:creationId xmlns:p14="http://schemas.microsoft.com/office/powerpoint/2010/main" val="21972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684213" y="1789470"/>
            <a:ext cx="8229600" cy="4111267"/>
          </a:xfrm>
        </p:spPr>
        <p:txBody>
          <a:bodyPr>
            <a:normAutofit/>
          </a:bodyPr>
          <a:lstStyle/>
          <a:p>
            <a:pPr>
              <a:lnSpc>
                <a:spcPct val="94000"/>
              </a:lnSpc>
            </a:pPr>
            <a:r>
              <a:rPr lang="en-AU" altLang="en-US" sz="2500" dirty="0">
                <a:ea typeface="ＭＳ Ｐゴシック" panose="020B0600070205080204" pitchFamily="34" charset="-128"/>
              </a:rPr>
              <a:t>We underscore the importance of good planning to underpin any advocacy initiative </a:t>
            </a:r>
          </a:p>
          <a:p>
            <a:pPr>
              <a:lnSpc>
                <a:spcPct val="94000"/>
              </a:lnSpc>
            </a:pPr>
            <a:r>
              <a:rPr lang="en-AU" altLang="en-US" sz="2500" dirty="0">
                <a:ea typeface="ＭＳ Ｐゴシック" panose="020B0600070205080204" pitchFamily="34" charset="-128"/>
              </a:rPr>
              <a:t>We introduce you to the steps which can guide you to draft an advocacy plan for your library association</a:t>
            </a:r>
          </a:p>
          <a:p>
            <a:pPr>
              <a:lnSpc>
                <a:spcPct val="94000"/>
              </a:lnSpc>
            </a:pPr>
            <a:r>
              <a:rPr lang="en-AU" altLang="en-US" sz="2500" dirty="0">
                <a:ea typeface="ＭＳ Ｐゴシック" panose="020B0600070205080204" pitchFamily="34" charset="-128"/>
              </a:rPr>
              <a:t>We highlight the critical importance of performance indicators to demonstrate how your activities can help drive: </a:t>
            </a:r>
          </a:p>
          <a:p>
            <a:pPr lvl="1">
              <a:lnSpc>
                <a:spcPct val="94000"/>
              </a:lnSpc>
            </a:pPr>
            <a:r>
              <a:rPr lang="en-AU" altLang="en-US" sz="2100" dirty="0">
                <a:ea typeface="ＭＳ Ｐゴシック" panose="020B0600070205080204" pitchFamily="34" charset="-128"/>
              </a:rPr>
              <a:t>A change in policy</a:t>
            </a:r>
          </a:p>
          <a:p>
            <a:pPr lvl="1">
              <a:lnSpc>
                <a:spcPct val="94000"/>
              </a:lnSpc>
            </a:pPr>
            <a:r>
              <a:rPr lang="en-AU" altLang="en-US" sz="2100" dirty="0">
                <a:ea typeface="ＭＳ Ｐゴシック" panose="020B0600070205080204" pitchFamily="34" charset="-128"/>
              </a:rPr>
              <a:t>A change in practice</a:t>
            </a:r>
          </a:p>
          <a:p>
            <a:pPr lvl="1">
              <a:lnSpc>
                <a:spcPct val="94000"/>
              </a:lnSpc>
            </a:pPr>
            <a:r>
              <a:rPr lang="en-AU" altLang="en-US" sz="2100" dirty="0">
                <a:ea typeface="ＭＳ Ｐゴシック" panose="020B0600070205080204" pitchFamily="34" charset="-128"/>
              </a:rPr>
              <a:t>A change in attitudes and behaviour</a:t>
            </a:r>
            <a:endParaRPr lang="en-US" altLang="en-US" sz="2100" dirty="0">
              <a:ea typeface="ＭＳ Ｐゴシック" panose="020B0600070205080204" pitchFamily="34" charset="-128"/>
            </a:endParaRPr>
          </a:p>
        </p:txBody>
      </p:sp>
      <p:sp>
        <p:nvSpPr>
          <p:cNvPr id="7171" name="Title 2"/>
          <p:cNvSpPr>
            <a:spLocks noGrp="1"/>
          </p:cNvSpPr>
          <p:nvPr>
            <p:ph type="title"/>
          </p:nvPr>
        </p:nvSpPr>
        <p:spPr/>
        <p:txBody>
          <a:bodyPr/>
          <a:lstStyle/>
          <a:p>
            <a:r>
              <a:rPr lang="en-US" altLang="en-US" dirty="0">
                <a:ea typeface="ＭＳ Ｐゴシック" panose="020B0600070205080204" pitchFamily="34" charset="-128"/>
              </a:rPr>
              <a:t>Overview of Topic 3</a:t>
            </a:r>
          </a:p>
        </p:txBody>
      </p:sp>
    </p:spTree>
    <p:extLst>
      <p:ext uri="{BB962C8B-B14F-4D97-AF65-F5344CB8AC3E}">
        <p14:creationId xmlns:p14="http://schemas.microsoft.com/office/powerpoint/2010/main" val="1307017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193414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74" y="365127"/>
            <a:ext cx="7974576" cy="922900"/>
          </a:xfrm>
        </p:spPr>
        <p:txBody>
          <a:bodyPr/>
          <a:lstStyle/>
          <a:p>
            <a:r>
              <a:rPr lang="en-AU" dirty="0"/>
              <a:t>Step 7: Monitor, evaluate and share</a:t>
            </a:r>
          </a:p>
        </p:txBody>
      </p:sp>
      <p:sp>
        <p:nvSpPr>
          <p:cNvPr id="3" name="Content Placeholder 2"/>
          <p:cNvSpPr>
            <a:spLocks noGrp="1"/>
          </p:cNvSpPr>
          <p:nvPr>
            <p:ph idx="1"/>
          </p:nvPr>
        </p:nvSpPr>
        <p:spPr>
          <a:xfrm>
            <a:off x="618018" y="1699907"/>
            <a:ext cx="7897332" cy="4399910"/>
          </a:xfrm>
        </p:spPr>
        <p:txBody>
          <a:bodyPr>
            <a:normAutofit/>
          </a:bodyPr>
          <a:lstStyle/>
          <a:p>
            <a:pPr marL="0" indent="0">
              <a:lnSpc>
                <a:spcPct val="100000"/>
              </a:lnSpc>
              <a:buNone/>
            </a:pPr>
            <a:r>
              <a:rPr lang="en-AU" dirty="0"/>
              <a:t>“You will want to know if you have been successful, and if your advocacy has achieved the objectives you set at the beginning.”</a:t>
            </a:r>
          </a:p>
          <a:p>
            <a:pPr>
              <a:lnSpc>
                <a:spcPct val="100000"/>
              </a:lnSpc>
            </a:pPr>
            <a:r>
              <a:rPr lang="en-AU" dirty="0"/>
              <a:t>Challenges:</a:t>
            </a:r>
          </a:p>
          <a:p>
            <a:pPr lvl="1">
              <a:lnSpc>
                <a:spcPct val="100000"/>
              </a:lnSpc>
            </a:pPr>
            <a:r>
              <a:rPr lang="en-AU" dirty="0"/>
              <a:t>Advocacy is difficult to monitor</a:t>
            </a:r>
          </a:p>
          <a:p>
            <a:pPr lvl="1">
              <a:lnSpc>
                <a:spcPct val="100000"/>
              </a:lnSpc>
            </a:pPr>
            <a:r>
              <a:rPr lang="en-AU" dirty="0"/>
              <a:t>Advocacy is extremely difficult to evaluate</a:t>
            </a:r>
          </a:p>
          <a:p>
            <a:pPr lvl="1">
              <a:lnSpc>
                <a:spcPct val="100000"/>
              </a:lnSpc>
            </a:pPr>
            <a:r>
              <a:rPr lang="en-AU" dirty="0"/>
              <a:t>Advocacy focuses on long term change… and often unpredictable change</a:t>
            </a:r>
          </a:p>
          <a:p>
            <a:pPr lvl="1">
              <a:lnSpc>
                <a:spcPct val="100000"/>
              </a:lnSpc>
            </a:pPr>
            <a:r>
              <a:rPr lang="en-AU" dirty="0"/>
              <a:t>Advocacy processes are complex, with no specific causal effects</a:t>
            </a:r>
          </a:p>
          <a:p>
            <a:pPr lvl="1">
              <a:lnSpc>
                <a:spcPct val="100000"/>
              </a:lnSpc>
            </a:pPr>
            <a:endParaRPr lang="en-AU" dirty="0"/>
          </a:p>
          <a:p>
            <a:endParaRPr lang="en-AU" dirty="0"/>
          </a:p>
        </p:txBody>
      </p:sp>
      <p:graphicFrame>
        <p:nvGraphicFramePr>
          <p:cNvPr id="4" name="Diagram 3"/>
          <p:cNvGraphicFramePr/>
          <p:nvPr>
            <p:extLst>
              <p:ext uri="{D42A27DB-BD31-4B8C-83A1-F6EECF244321}">
                <p14:modId xmlns:p14="http://schemas.microsoft.com/office/powerpoint/2010/main" val="4087087900"/>
              </p:ext>
            </p:extLst>
          </p:nvPr>
        </p:nvGraphicFramePr>
        <p:xfrm>
          <a:off x="7266039" y="166381"/>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50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need for performance indicators</a:t>
            </a:r>
          </a:p>
        </p:txBody>
      </p:sp>
      <p:sp>
        <p:nvSpPr>
          <p:cNvPr id="3" name="Content Placeholder 2"/>
          <p:cNvSpPr>
            <a:spLocks noGrp="1"/>
          </p:cNvSpPr>
          <p:nvPr>
            <p:ph idx="1"/>
          </p:nvPr>
        </p:nvSpPr>
        <p:spPr/>
        <p:txBody>
          <a:bodyPr/>
          <a:lstStyle/>
          <a:p>
            <a:pPr>
              <a:lnSpc>
                <a:spcPct val="100000"/>
              </a:lnSpc>
            </a:pPr>
            <a:r>
              <a:rPr lang="en-AU" altLang="en-US" dirty="0">
                <a:ea typeface="ＭＳ Ｐゴシック" panose="020B0600070205080204" pitchFamily="34" charset="-128"/>
              </a:rPr>
              <a:t>Align your measurements with the government’s own indices to note your contribution towards the overall national or local goals</a:t>
            </a:r>
          </a:p>
          <a:p>
            <a:pPr>
              <a:lnSpc>
                <a:spcPct val="100000"/>
              </a:lnSpc>
            </a:pPr>
            <a:r>
              <a:rPr lang="en-AU" dirty="0"/>
              <a:t>Ensure the selected indicators are simple and easy to monitor</a:t>
            </a:r>
          </a:p>
          <a:p>
            <a:pPr>
              <a:lnSpc>
                <a:spcPct val="100000"/>
              </a:lnSpc>
            </a:pPr>
            <a:r>
              <a:rPr lang="en-AU" dirty="0"/>
              <a:t>Validity: ensure the indicators measure what you want to measure</a:t>
            </a:r>
          </a:p>
          <a:p>
            <a:pPr>
              <a:lnSpc>
                <a:spcPct val="100000"/>
              </a:lnSpc>
            </a:pPr>
            <a:r>
              <a:rPr lang="en-AU" dirty="0"/>
              <a:t>Reliability: ensure different people would get the same results</a:t>
            </a:r>
          </a:p>
          <a:p>
            <a:endParaRPr lang="en-AU" dirty="0"/>
          </a:p>
        </p:txBody>
      </p:sp>
    </p:spTree>
    <p:extLst>
      <p:ext uri="{BB962C8B-B14F-4D97-AF65-F5344CB8AC3E}">
        <p14:creationId xmlns:p14="http://schemas.microsoft.com/office/powerpoint/2010/main" val="208201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0048"/>
          </a:xfrm>
        </p:spPr>
        <p:txBody>
          <a:bodyPr/>
          <a:lstStyle/>
          <a:p>
            <a:r>
              <a:rPr lang="en-AU" dirty="0"/>
              <a:t>Some performance indicators</a:t>
            </a:r>
          </a:p>
        </p:txBody>
      </p:sp>
      <p:sp>
        <p:nvSpPr>
          <p:cNvPr id="3" name="Content Placeholder 2"/>
          <p:cNvSpPr>
            <a:spLocks noGrp="1"/>
          </p:cNvSpPr>
          <p:nvPr>
            <p:ph idx="1"/>
          </p:nvPr>
        </p:nvSpPr>
        <p:spPr>
          <a:xfrm>
            <a:off x="628650" y="1455174"/>
            <a:ext cx="7886700" cy="4721789"/>
          </a:xfrm>
        </p:spPr>
        <p:txBody>
          <a:bodyPr>
            <a:normAutofit fontScale="85000" lnSpcReduction="20000"/>
          </a:bodyPr>
          <a:lstStyle/>
          <a:p>
            <a:r>
              <a:rPr lang="en-AU" altLang="en-US" dirty="0">
                <a:ea typeface="ＭＳ Ｐゴシック" panose="020B0600070205080204" pitchFamily="34" charset="-128"/>
              </a:rPr>
              <a:t>Goal</a:t>
            </a:r>
          </a:p>
          <a:p>
            <a:pPr lvl="1"/>
            <a:r>
              <a:rPr lang="en-AU" altLang="en-US" dirty="0">
                <a:ea typeface="ＭＳ Ｐゴシック" panose="020B0600070205080204" pitchFamily="34" charset="-128"/>
              </a:rPr>
              <a:t>The library sector is acknowledged to be an integral partner in your country’s development goals: education is one of these goals</a:t>
            </a:r>
            <a:endParaRPr lang="en-US" altLang="en-US" dirty="0">
              <a:ea typeface="ＭＳ Ｐゴシック" panose="020B0600070205080204" pitchFamily="34" charset="-128"/>
            </a:endParaRPr>
          </a:p>
          <a:p>
            <a:r>
              <a:rPr lang="en-AU" altLang="en-US" dirty="0">
                <a:ea typeface="ＭＳ Ｐゴシック" panose="020B0600070205080204" pitchFamily="34" charset="-128"/>
              </a:rPr>
              <a:t>Objective 1</a:t>
            </a:r>
          </a:p>
          <a:p>
            <a:pPr lvl="1"/>
            <a:r>
              <a:rPr lang="en-AU" altLang="en-US" dirty="0">
                <a:ea typeface="ＭＳ Ｐゴシック" panose="020B0600070205080204" pitchFamily="34" charset="-128"/>
              </a:rPr>
              <a:t>To demonstrate that libraries are already making a significant contribution to quality education outcomes </a:t>
            </a:r>
          </a:p>
          <a:p>
            <a:r>
              <a:rPr lang="en-AU" altLang="en-US" dirty="0">
                <a:ea typeface="ＭＳ Ｐゴシック" panose="020B0600070205080204" pitchFamily="34" charset="-128"/>
              </a:rPr>
              <a:t>The strategy</a:t>
            </a:r>
          </a:p>
          <a:p>
            <a:pPr lvl="1"/>
            <a:r>
              <a:rPr lang="en-AU" altLang="en-US" dirty="0">
                <a:ea typeface="ＭＳ Ｐゴシック" panose="020B0600070205080204" pitchFamily="34" charset="-128"/>
              </a:rPr>
              <a:t>Public libraries coordinate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program to ensure young children are literate</a:t>
            </a:r>
          </a:p>
          <a:p>
            <a:pPr lvl="1"/>
            <a:r>
              <a:rPr lang="en-AU" altLang="en-US" dirty="0">
                <a:ea typeface="ＭＳ Ｐゴシック" panose="020B0600070205080204" pitchFamily="34" charset="-128"/>
              </a:rPr>
              <a:t>Parents of new born babies are given a book and library card</a:t>
            </a:r>
            <a:endParaRPr lang="en-US" altLang="en-US" dirty="0">
              <a:ea typeface="ＭＳ Ｐゴシック" panose="020B0600070205080204" pitchFamily="34" charset="-128"/>
            </a:endParaRPr>
          </a:p>
          <a:p>
            <a:pPr>
              <a:lnSpc>
                <a:spcPct val="104000"/>
              </a:lnSpc>
              <a:defRPr/>
            </a:pPr>
            <a:r>
              <a:rPr lang="en-US" altLang="en-US" dirty="0">
                <a:ea typeface="ＭＳ Ｐゴシック" panose="020B0600070205080204" pitchFamily="34" charset="-128"/>
              </a:rPr>
              <a:t>Performance indicators:</a:t>
            </a:r>
          </a:p>
          <a:p>
            <a:pPr lvl="1">
              <a:lnSpc>
                <a:spcPct val="104000"/>
              </a:lnSpc>
              <a:defRPr/>
            </a:pPr>
            <a:r>
              <a:rPr lang="en-US" altLang="en-US" sz="2300" dirty="0">
                <a:ea typeface="ＭＳ Ｐゴシック" panose="020B0600070205080204" pitchFamily="34" charset="-128"/>
              </a:rPr>
              <a:t>Number of babies receiving a book and library card</a:t>
            </a:r>
          </a:p>
          <a:p>
            <a:pPr lvl="1">
              <a:lnSpc>
                <a:spcPct val="104000"/>
              </a:lnSpc>
              <a:defRPr/>
            </a:pPr>
            <a:r>
              <a:rPr lang="en-US" altLang="en-US" sz="2300" dirty="0">
                <a:ea typeface="ＭＳ Ｐゴシック" panose="020B0600070205080204" pitchFamily="34" charset="-128"/>
              </a:rPr>
              <a:t>Number of books distributed</a:t>
            </a:r>
          </a:p>
          <a:p>
            <a:pPr lvl="1">
              <a:lnSpc>
                <a:spcPct val="104000"/>
              </a:lnSpc>
              <a:defRPr/>
            </a:pPr>
            <a:r>
              <a:rPr lang="en-US" altLang="en-US" sz="2300" dirty="0">
                <a:ea typeface="ＭＳ Ｐゴシック" panose="020B0600070205080204" pitchFamily="34" charset="-128"/>
                <a:cs typeface="Garamond" panose="02020404030301010803" pitchFamily="18" charset="0"/>
              </a:rPr>
              <a:t>Number of maternity units in hospitals involved in the program</a:t>
            </a:r>
          </a:p>
          <a:p>
            <a:pPr lvl="1">
              <a:lnSpc>
                <a:spcPct val="104000"/>
              </a:lnSpc>
              <a:defRPr/>
            </a:pPr>
            <a:r>
              <a:rPr lang="en-US" altLang="en-US" sz="2300" dirty="0">
                <a:ea typeface="ＭＳ Ｐゴシック" panose="020B0600070205080204" pitchFamily="34" charset="-128"/>
              </a:rPr>
              <a:t>Number of public libraries participating in the program</a:t>
            </a:r>
          </a:p>
          <a:p>
            <a:endParaRPr lang="en-US" altLang="en-US" dirty="0">
              <a:ea typeface="ＭＳ Ｐゴシック" panose="020B0600070205080204" pitchFamily="34" charset="-128"/>
            </a:endParaRPr>
          </a:p>
          <a:p>
            <a:endParaRPr lang="en-AU" dirty="0"/>
          </a:p>
        </p:txBody>
      </p:sp>
    </p:spTree>
    <p:extLst>
      <p:ext uri="{BB962C8B-B14F-4D97-AF65-F5344CB8AC3E}">
        <p14:creationId xmlns:p14="http://schemas.microsoft.com/office/powerpoint/2010/main" val="2913758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643" t="12894" r="47209" b="7520"/>
          <a:stretch/>
        </p:blipFill>
        <p:spPr>
          <a:xfrm>
            <a:off x="186072" y="186660"/>
            <a:ext cx="4699590" cy="6160978"/>
          </a:xfrm>
          <a:prstGeom prst="rect">
            <a:avLst/>
          </a:prstGeom>
          <a:effectLst>
            <a:outerShdw blurRad="50800" dist="38100" algn="l" rotWithShape="0">
              <a:prstClr val="black">
                <a:alpha val="40000"/>
              </a:prstClr>
            </a:outerShdw>
          </a:effectLst>
        </p:spPr>
      </p:pic>
      <p:pic>
        <p:nvPicPr>
          <p:cNvPr id="5" name="Picture 4"/>
          <p:cNvPicPr/>
          <p:nvPr/>
        </p:nvPicPr>
        <p:blipFill rotWithShape="1">
          <a:blip r:embed="rId3"/>
          <a:srcRect l="22935" t="44319" r="58465" b="16682"/>
          <a:stretch/>
        </p:blipFill>
        <p:spPr bwMode="auto">
          <a:xfrm>
            <a:off x="5337544" y="2067738"/>
            <a:ext cx="3211034" cy="3865230"/>
          </a:xfrm>
          <a:prstGeom prst="rect">
            <a:avLst/>
          </a:prstGeom>
          <a:ln>
            <a:noFill/>
          </a:ln>
          <a:effectLst>
            <a:outerShdw blurRad="50800" dist="38100" algn="l" rotWithShape="0">
              <a:prstClr val="black">
                <a:alpha val="40000"/>
              </a:prstClr>
            </a:outerShdw>
          </a:effectLst>
          <a:extLst>
            <a:ext uri="{53640926-AAD7-44D8-BBD7-CCE9431645EC}">
              <a14:shadowObscured xmlns:a14="http://schemas.microsoft.com/office/drawing/2010/main"/>
            </a:ext>
          </a:extLst>
        </p:spPr>
      </p:pic>
      <p:cxnSp>
        <p:nvCxnSpPr>
          <p:cNvPr id="7" name="Straight Arrow Connector 6"/>
          <p:cNvCxnSpPr/>
          <p:nvPr/>
        </p:nvCxnSpPr>
        <p:spPr>
          <a:xfrm>
            <a:off x="2743200" y="2169042"/>
            <a:ext cx="3030279" cy="71238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44280" y="6211670"/>
            <a:ext cx="8282763" cy="646331"/>
          </a:xfrm>
          <a:prstGeom prst="rect">
            <a:avLst/>
          </a:prstGeom>
        </p:spPr>
        <p:txBody>
          <a:bodyPr wrap="square">
            <a:spAutoFit/>
          </a:bodyPr>
          <a:lstStyle/>
          <a:p>
            <a:r>
              <a:rPr lang="en-AU" dirty="0">
                <a:hlinkClick r:id="rId4"/>
              </a:rPr>
              <a:t>http://www.debibliotheken.nl/fileadmin/documenten/belangenbehartiging/2015_toolkit-bibliotheek-maatschappelijk-hart_inspiratiesheet-educatie_kb-vob.pdf</a:t>
            </a:r>
            <a:r>
              <a:rPr lang="en-AU" dirty="0"/>
              <a:t> </a:t>
            </a:r>
          </a:p>
        </p:txBody>
      </p:sp>
    </p:spTree>
    <p:extLst>
      <p:ext uri="{BB962C8B-B14F-4D97-AF65-F5344CB8AC3E}">
        <p14:creationId xmlns:p14="http://schemas.microsoft.com/office/powerpoint/2010/main" val="1380588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Monitoring</a:t>
            </a:r>
          </a:p>
        </p:txBody>
      </p:sp>
      <p:sp>
        <p:nvSpPr>
          <p:cNvPr id="3" name="Content Placeholder 2"/>
          <p:cNvSpPr>
            <a:spLocks noGrp="1"/>
          </p:cNvSpPr>
          <p:nvPr>
            <p:ph idx="1"/>
          </p:nvPr>
        </p:nvSpPr>
        <p:spPr/>
        <p:txBody>
          <a:bodyPr>
            <a:normAutofit fontScale="92500"/>
          </a:bodyPr>
          <a:lstStyle/>
          <a:p>
            <a:pPr marL="0" indent="0">
              <a:buNone/>
            </a:pPr>
            <a:r>
              <a:rPr lang="en-AU" dirty="0"/>
              <a:t>Relates to the continuous assessment of progress over time</a:t>
            </a:r>
          </a:p>
          <a:p>
            <a:pPr marL="0" indent="0">
              <a:buNone/>
            </a:pPr>
            <a:r>
              <a:rPr lang="en-AU" dirty="0"/>
              <a:t>Monitoring is important:</a:t>
            </a:r>
          </a:p>
          <a:p>
            <a:r>
              <a:rPr lang="en-AU" dirty="0"/>
              <a:t>To ensure accountability</a:t>
            </a:r>
          </a:p>
          <a:p>
            <a:pPr lvl="1"/>
            <a:r>
              <a:rPr lang="en-AU" dirty="0"/>
              <a:t>Are you doing the things you said you would in your strategy</a:t>
            </a:r>
          </a:p>
          <a:p>
            <a:r>
              <a:rPr lang="en-AU" dirty="0"/>
              <a:t>To follow progress towards your stated objectives</a:t>
            </a:r>
          </a:p>
          <a:p>
            <a:r>
              <a:rPr lang="en-AU" altLang="en-US" dirty="0">
                <a:ea typeface="ＭＳ Ｐゴシック" panose="020B0600070205080204" pitchFamily="34" charset="-128"/>
              </a:rPr>
              <a:t>To make sure that the achievements against the plan are reported regularly to all stakeholders</a:t>
            </a:r>
            <a:endParaRPr lang="en-AU" dirty="0"/>
          </a:p>
          <a:p>
            <a:r>
              <a:rPr lang="en-AU" dirty="0"/>
              <a:t>To recognise when you may need to adjust your initial strategy for better results</a:t>
            </a:r>
          </a:p>
          <a:p>
            <a:endParaRPr lang="en-AU" dirty="0"/>
          </a:p>
        </p:txBody>
      </p:sp>
    </p:spTree>
    <p:extLst>
      <p:ext uri="{BB962C8B-B14F-4D97-AF65-F5344CB8AC3E}">
        <p14:creationId xmlns:p14="http://schemas.microsoft.com/office/powerpoint/2010/main" val="837706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Evaluation</a:t>
            </a:r>
          </a:p>
        </p:txBody>
      </p:sp>
      <p:sp>
        <p:nvSpPr>
          <p:cNvPr id="3" name="Content Placeholder 2"/>
          <p:cNvSpPr>
            <a:spLocks noGrp="1"/>
          </p:cNvSpPr>
          <p:nvPr>
            <p:ph idx="1"/>
          </p:nvPr>
        </p:nvSpPr>
        <p:spPr/>
        <p:txBody>
          <a:bodyPr/>
          <a:lstStyle/>
          <a:p>
            <a:pPr marL="0" indent="0">
              <a:buNone/>
            </a:pPr>
            <a:r>
              <a:rPr lang="en-AU" dirty="0"/>
              <a:t>Relates to the periodic assessment of the work with respect to its stated objectives</a:t>
            </a:r>
          </a:p>
          <a:p>
            <a:pPr lvl="1"/>
            <a:r>
              <a:rPr lang="en-AU" dirty="0"/>
              <a:t>The relevance</a:t>
            </a:r>
          </a:p>
          <a:p>
            <a:pPr lvl="1"/>
            <a:r>
              <a:rPr lang="en-AU" dirty="0"/>
              <a:t>Performance</a:t>
            </a:r>
          </a:p>
          <a:p>
            <a:pPr lvl="1"/>
            <a:r>
              <a:rPr lang="en-AU" dirty="0"/>
              <a:t>Efficiency</a:t>
            </a:r>
          </a:p>
          <a:p>
            <a:pPr lvl="1"/>
            <a:r>
              <a:rPr lang="en-AU" dirty="0"/>
              <a:t>Impact</a:t>
            </a:r>
          </a:p>
          <a:p>
            <a:r>
              <a:rPr lang="en-AU" dirty="0"/>
              <a:t>Evaluation:</a:t>
            </a:r>
          </a:p>
          <a:p>
            <a:pPr lvl="1"/>
            <a:r>
              <a:rPr lang="en-AU" dirty="0"/>
              <a:t>Takes place at a specific point in time (</a:t>
            </a:r>
            <a:r>
              <a:rPr lang="en-AU" dirty="0" err="1"/>
              <a:t>eg</a:t>
            </a:r>
            <a:r>
              <a:rPr lang="en-AU" dirty="0"/>
              <a:t> midway or final)</a:t>
            </a:r>
          </a:p>
          <a:p>
            <a:pPr lvl="1"/>
            <a:r>
              <a:rPr lang="en-AU" dirty="0"/>
              <a:t> Helps you think what you might do differently next time</a:t>
            </a:r>
          </a:p>
          <a:p>
            <a:pPr marL="0" indent="0">
              <a:buNone/>
            </a:pPr>
            <a:endParaRPr lang="en-AU" dirty="0"/>
          </a:p>
        </p:txBody>
      </p:sp>
    </p:spTree>
    <p:extLst>
      <p:ext uri="{BB962C8B-B14F-4D97-AF65-F5344CB8AC3E}">
        <p14:creationId xmlns:p14="http://schemas.microsoft.com/office/powerpoint/2010/main" val="1082546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 to ask in an evaluation</a:t>
            </a:r>
          </a:p>
        </p:txBody>
      </p:sp>
      <p:sp>
        <p:nvSpPr>
          <p:cNvPr id="3" name="Content Placeholder 2"/>
          <p:cNvSpPr>
            <a:spLocks noGrp="1"/>
          </p:cNvSpPr>
          <p:nvPr>
            <p:ph idx="1"/>
          </p:nvPr>
        </p:nvSpPr>
        <p:spPr>
          <a:xfrm>
            <a:off x="628650" y="1825625"/>
            <a:ext cx="8403590" cy="4351338"/>
          </a:xfrm>
        </p:spPr>
        <p:txBody>
          <a:bodyPr>
            <a:normAutofit/>
          </a:bodyPr>
          <a:lstStyle/>
          <a:p>
            <a:r>
              <a:rPr lang="en-AU" dirty="0"/>
              <a:t>To what extent did you achieve the objectives?</a:t>
            </a:r>
          </a:p>
          <a:p>
            <a:r>
              <a:rPr lang="en-AU" dirty="0"/>
              <a:t>What factors contributed to your successes and failures?</a:t>
            </a:r>
          </a:p>
          <a:p>
            <a:r>
              <a:rPr lang="en-AU" dirty="0"/>
              <a:t>Which specific initiatives worked, which did not, and why?</a:t>
            </a:r>
          </a:p>
          <a:p>
            <a:r>
              <a:rPr lang="en-AU" dirty="0"/>
              <a:t>Did your ways of working help or hinder your progress?</a:t>
            </a:r>
          </a:p>
          <a:p>
            <a:r>
              <a:rPr lang="en-AU" dirty="0"/>
              <a:t>Were there any unintended outcomes?</a:t>
            </a:r>
          </a:p>
          <a:p>
            <a:r>
              <a:rPr lang="en-AU" dirty="0"/>
              <a:t>What needs to be changed as a result of the evaluation?</a:t>
            </a:r>
          </a:p>
        </p:txBody>
      </p:sp>
    </p:spTree>
    <p:extLst>
      <p:ext uri="{BB962C8B-B14F-4D97-AF65-F5344CB8AC3E}">
        <p14:creationId xmlns:p14="http://schemas.microsoft.com/office/powerpoint/2010/main" val="2542491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for progress for policy change</a:t>
            </a:r>
          </a:p>
        </p:txBody>
      </p:sp>
      <p:sp>
        <p:nvSpPr>
          <p:cNvPr id="3" name="Content Placeholder 2"/>
          <p:cNvSpPr>
            <a:spLocks noGrp="1"/>
          </p:cNvSpPr>
          <p:nvPr>
            <p:ph idx="1"/>
          </p:nvPr>
        </p:nvSpPr>
        <p:spPr>
          <a:xfrm>
            <a:off x="628650" y="2025445"/>
            <a:ext cx="7886700" cy="4151518"/>
          </a:xfrm>
        </p:spPr>
        <p:txBody>
          <a:bodyPr/>
          <a:lstStyle/>
          <a:p>
            <a:r>
              <a:rPr lang="en-AU" dirty="0"/>
              <a:t>Increase in numbers of people/agencies calling for change</a:t>
            </a:r>
          </a:p>
          <a:p>
            <a:r>
              <a:rPr lang="en-AU" dirty="0"/>
              <a:t>Increased dialogue about the issue and the policies</a:t>
            </a:r>
          </a:p>
          <a:p>
            <a:r>
              <a:rPr lang="en-AU" dirty="0"/>
              <a:t>Increased media coverage</a:t>
            </a:r>
          </a:p>
          <a:p>
            <a:r>
              <a:rPr lang="en-AU" dirty="0"/>
              <a:t>Shift in the rhetoric</a:t>
            </a:r>
          </a:p>
          <a:p>
            <a:r>
              <a:rPr lang="en-AU" dirty="0"/>
              <a:t>Changed opinions</a:t>
            </a:r>
          </a:p>
          <a:p>
            <a:endParaRPr lang="en-AU" dirty="0"/>
          </a:p>
        </p:txBody>
      </p:sp>
    </p:spTree>
    <p:extLst>
      <p:ext uri="{BB962C8B-B14F-4D97-AF65-F5344CB8AC3E}">
        <p14:creationId xmlns:p14="http://schemas.microsoft.com/office/powerpoint/2010/main" val="1809145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for impact of policy change</a:t>
            </a:r>
          </a:p>
        </p:txBody>
      </p:sp>
      <p:sp>
        <p:nvSpPr>
          <p:cNvPr id="3" name="Content Placeholder 2"/>
          <p:cNvSpPr>
            <a:spLocks noGrp="1"/>
          </p:cNvSpPr>
          <p:nvPr>
            <p:ph idx="1"/>
          </p:nvPr>
        </p:nvSpPr>
        <p:spPr>
          <a:xfrm>
            <a:off x="943283" y="2359742"/>
            <a:ext cx="7886700" cy="4397324"/>
          </a:xfrm>
        </p:spPr>
        <p:txBody>
          <a:bodyPr/>
          <a:lstStyle/>
          <a:p>
            <a:r>
              <a:rPr lang="en-AU" dirty="0"/>
              <a:t>New policies have been introduced</a:t>
            </a:r>
          </a:p>
          <a:p>
            <a:r>
              <a:rPr lang="en-AU" dirty="0"/>
              <a:t>Changes in legislation – and enacted to become law</a:t>
            </a:r>
          </a:p>
        </p:txBody>
      </p:sp>
    </p:spTree>
    <p:extLst>
      <p:ext uri="{BB962C8B-B14F-4D97-AF65-F5344CB8AC3E}">
        <p14:creationId xmlns:p14="http://schemas.microsoft.com/office/powerpoint/2010/main" val="337244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definition of ‘advocacy’</a:t>
            </a:r>
          </a:p>
        </p:txBody>
      </p:sp>
      <p:sp>
        <p:nvSpPr>
          <p:cNvPr id="3" name="Content Placeholder 2"/>
          <p:cNvSpPr>
            <a:spLocks noGrp="1"/>
          </p:cNvSpPr>
          <p:nvPr>
            <p:ph idx="1"/>
          </p:nvPr>
        </p:nvSpPr>
        <p:spPr/>
        <p:txBody>
          <a:bodyPr>
            <a:normAutofit lnSpcReduction="10000"/>
          </a:bodyPr>
          <a:lstStyle/>
          <a:p>
            <a:r>
              <a:rPr lang="en-AU" dirty="0"/>
              <a:t>The term ‘advocacy’ is interpreted differently in different languages and cultures</a:t>
            </a:r>
          </a:p>
          <a:p>
            <a:r>
              <a:rPr lang="en-AU" dirty="0"/>
              <a:t>One helpful way to look at the concept is that ‘advocacy’ refers to “the actions individuals or organizations undertake </a:t>
            </a:r>
            <a:r>
              <a:rPr lang="en-AU" b="1" dirty="0"/>
              <a:t>to influence decision making</a:t>
            </a:r>
            <a:r>
              <a:rPr lang="en-AU" dirty="0"/>
              <a:t> at the local, regional, state, national, and international levels that </a:t>
            </a:r>
            <a:r>
              <a:rPr lang="en-AU" b="1" dirty="0"/>
              <a:t>help create a desired policy or funding change</a:t>
            </a:r>
            <a:r>
              <a:rPr lang="en-AU" dirty="0"/>
              <a:t> in support of [public] libraries” </a:t>
            </a:r>
          </a:p>
          <a:p>
            <a:pPr marL="0" indent="0" algn="r">
              <a:buNone/>
            </a:pPr>
            <a:endParaRPr lang="en-AU" sz="2000" dirty="0"/>
          </a:p>
          <a:p>
            <a:pPr marL="0" indent="0" algn="r">
              <a:buNone/>
            </a:pPr>
            <a:r>
              <a:rPr lang="en-AU" sz="2000" dirty="0"/>
              <a:t>Global Libraries Advocacy Guide (2011), p.2 </a:t>
            </a:r>
          </a:p>
          <a:p>
            <a:endParaRPr lang="en-AU" dirty="0"/>
          </a:p>
        </p:txBody>
      </p:sp>
    </p:spTree>
    <p:extLst>
      <p:ext uri="{BB962C8B-B14F-4D97-AF65-F5344CB8AC3E}">
        <p14:creationId xmlns:p14="http://schemas.microsoft.com/office/powerpoint/2010/main" val="1004285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69544" cy="1325563"/>
          </a:xfrm>
        </p:spPr>
        <p:txBody>
          <a:bodyPr/>
          <a:lstStyle/>
          <a:p>
            <a:r>
              <a:rPr lang="en-AU" dirty="0"/>
              <a:t>Indicators of progress for change in practice</a:t>
            </a:r>
          </a:p>
        </p:txBody>
      </p:sp>
      <p:sp>
        <p:nvSpPr>
          <p:cNvPr id="3" name="Content Placeholder 2"/>
          <p:cNvSpPr>
            <a:spLocks noGrp="1"/>
          </p:cNvSpPr>
          <p:nvPr>
            <p:ph idx="1"/>
          </p:nvPr>
        </p:nvSpPr>
        <p:spPr/>
        <p:txBody>
          <a:bodyPr/>
          <a:lstStyle/>
          <a:p>
            <a:r>
              <a:rPr lang="en-AU" dirty="0"/>
              <a:t>Increased dialogue about the practice that needs to be changed, amongst practitioners as well as policy makers and the general public</a:t>
            </a:r>
          </a:p>
          <a:p>
            <a:r>
              <a:rPr lang="en-AU" dirty="0"/>
              <a:t>Changed opinion of leading practitioners in the field</a:t>
            </a:r>
          </a:p>
          <a:p>
            <a:r>
              <a:rPr lang="en-AU" dirty="0"/>
              <a:t>Pilot practice change model introduced, training and exchange visits</a:t>
            </a:r>
          </a:p>
          <a:p>
            <a:r>
              <a:rPr lang="en-AU" dirty="0"/>
              <a:t>Senior level discussion about practice change</a:t>
            </a:r>
          </a:p>
          <a:p>
            <a:r>
              <a:rPr lang="en-AU" dirty="0"/>
              <a:t>Evidence that external advice is being sought</a:t>
            </a:r>
          </a:p>
        </p:txBody>
      </p:sp>
    </p:spTree>
    <p:extLst>
      <p:ext uri="{BB962C8B-B14F-4D97-AF65-F5344CB8AC3E}">
        <p14:creationId xmlns:p14="http://schemas.microsoft.com/office/powerpoint/2010/main" val="3213377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of impact of practice change</a:t>
            </a:r>
          </a:p>
        </p:txBody>
      </p:sp>
      <p:sp>
        <p:nvSpPr>
          <p:cNvPr id="3" name="Content Placeholder 2"/>
          <p:cNvSpPr>
            <a:spLocks noGrp="1"/>
          </p:cNvSpPr>
          <p:nvPr>
            <p:ph idx="1"/>
          </p:nvPr>
        </p:nvSpPr>
        <p:spPr/>
        <p:txBody>
          <a:bodyPr>
            <a:normAutofit fontScale="92500"/>
          </a:bodyPr>
          <a:lstStyle/>
          <a:p>
            <a:r>
              <a:rPr lang="en-AU" dirty="0"/>
              <a:t>Policy change implemented</a:t>
            </a:r>
          </a:p>
          <a:p>
            <a:r>
              <a:rPr lang="en-AU" dirty="0"/>
              <a:t>New legislation enacted</a:t>
            </a:r>
          </a:p>
          <a:p>
            <a:r>
              <a:rPr lang="en-AU" dirty="0"/>
              <a:t>High quality personnel in charge of implementing policy</a:t>
            </a:r>
          </a:p>
          <a:p>
            <a:r>
              <a:rPr lang="en-AU" dirty="0"/>
              <a:t>Evidence of monitoring and enforcing practice change</a:t>
            </a:r>
          </a:p>
          <a:p>
            <a:pPr lvl="1"/>
            <a:r>
              <a:rPr lang="en-AU" dirty="0"/>
              <a:t>Guidelines, standards, orders </a:t>
            </a:r>
            <a:r>
              <a:rPr lang="en-AU" dirty="0" err="1"/>
              <a:t>etc</a:t>
            </a:r>
            <a:endParaRPr lang="en-AU" dirty="0"/>
          </a:p>
          <a:p>
            <a:r>
              <a:rPr lang="en-AU" dirty="0"/>
              <a:t>Evidence of penalties handed out for breach of policy</a:t>
            </a:r>
          </a:p>
          <a:p>
            <a:r>
              <a:rPr lang="en-AU" dirty="0"/>
              <a:t>Long term: positive change in people’s lives as a result of the changes to policy and/or legislation</a:t>
            </a:r>
          </a:p>
        </p:txBody>
      </p:sp>
    </p:spTree>
    <p:extLst>
      <p:ext uri="{BB962C8B-B14F-4D97-AF65-F5344CB8AC3E}">
        <p14:creationId xmlns:p14="http://schemas.microsoft.com/office/powerpoint/2010/main" val="2733223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for progress for change in attitude and/or behaviour</a:t>
            </a:r>
          </a:p>
        </p:txBody>
      </p:sp>
      <p:sp>
        <p:nvSpPr>
          <p:cNvPr id="3" name="Content Placeholder 2"/>
          <p:cNvSpPr>
            <a:spLocks noGrp="1"/>
          </p:cNvSpPr>
          <p:nvPr>
            <p:ph idx="1"/>
          </p:nvPr>
        </p:nvSpPr>
        <p:spPr/>
        <p:txBody>
          <a:bodyPr/>
          <a:lstStyle/>
          <a:p>
            <a:r>
              <a:rPr lang="en-AU" dirty="0"/>
              <a:t>Greater awareness of individual rights and the power systems that withhold rights</a:t>
            </a:r>
          </a:p>
          <a:p>
            <a:r>
              <a:rPr lang="en-AU" dirty="0"/>
              <a:t>Changed rhetoric</a:t>
            </a:r>
          </a:p>
          <a:p>
            <a:r>
              <a:rPr lang="en-AU" dirty="0"/>
              <a:t>Citizens’ knowledge, skills and capacity to mobilise and advocate on their own</a:t>
            </a:r>
          </a:p>
          <a:p>
            <a:r>
              <a:rPr lang="en-AU" dirty="0"/>
              <a:t>Evidence of nurturing new leaders</a:t>
            </a:r>
          </a:p>
          <a:p>
            <a:r>
              <a:rPr lang="en-AU" dirty="0"/>
              <a:t>Evidence of new groups mobilising, self-organised groups</a:t>
            </a:r>
          </a:p>
        </p:txBody>
      </p:sp>
    </p:spTree>
    <p:extLst>
      <p:ext uri="{BB962C8B-B14F-4D97-AF65-F5344CB8AC3E}">
        <p14:creationId xmlns:p14="http://schemas.microsoft.com/office/powerpoint/2010/main" val="2830035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of impact of changes in attitude and/or behaviour</a:t>
            </a:r>
          </a:p>
        </p:txBody>
      </p:sp>
      <p:sp>
        <p:nvSpPr>
          <p:cNvPr id="3" name="Content Placeholder 2"/>
          <p:cNvSpPr>
            <a:spLocks noGrp="1"/>
          </p:cNvSpPr>
          <p:nvPr>
            <p:ph idx="1"/>
          </p:nvPr>
        </p:nvSpPr>
        <p:spPr/>
        <p:txBody>
          <a:bodyPr/>
          <a:lstStyle/>
          <a:p>
            <a:r>
              <a:rPr lang="en-AU" dirty="0"/>
              <a:t>Public recognition of people’s rights by decision makers</a:t>
            </a:r>
          </a:p>
          <a:p>
            <a:r>
              <a:rPr lang="en-AU" dirty="0"/>
              <a:t>Spokesmen from the affected groups feel able to engage in public discourse without fear or prejudice</a:t>
            </a:r>
          </a:p>
          <a:p>
            <a:r>
              <a:rPr lang="en-AU" dirty="0"/>
              <a:t>Leaders of affected groups are accountable to their constituencies</a:t>
            </a:r>
          </a:p>
          <a:p>
            <a:r>
              <a:rPr lang="en-AU" dirty="0"/>
              <a:t>Participation of leaders in policy making processes</a:t>
            </a:r>
          </a:p>
          <a:p>
            <a:r>
              <a:rPr lang="en-AU" dirty="0"/>
              <a:t>Positive change in people’s lives as a result</a:t>
            </a:r>
          </a:p>
        </p:txBody>
      </p:sp>
    </p:spTree>
    <p:extLst>
      <p:ext uri="{BB962C8B-B14F-4D97-AF65-F5344CB8AC3E}">
        <p14:creationId xmlns:p14="http://schemas.microsoft.com/office/powerpoint/2010/main" val="1430096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16" y="365126"/>
            <a:ext cx="8524568" cy="1325563"/>
          </a:xfrm>
        </p:spPr>
        <p:txBody>
          <a:bodyPr/>
          <a:lstStyle/>
          <a:p>
            <a:r>
              <a:rPr lang="en-AU" dirty="0"/>
              <a:t>Sharing with others: dissemination is critical!</a:t>
            </a:r>
          </a:p>
        </p:txBody>
      </p:sp>
      <p:sp>
        <p:nvSpPr>
          <p:cNvPr id="3" name="Content Placeholder 2"/>
          <p:cNvSpPr>
            <a:spLocks noGrp="1"/>
          </p:cNvSpPr>
          <p:nvPr>
            <p:ph idx="1"/>
          </p:nvPr>
        </p:nvSpPr>
        <p:spPr/>
        <p:txBody>
          <a:bodyPr/>
          <a:lstStyle/>
          <a:p>
            <a:r>
              <a:rPr lang="en-AU" dirty="0"/>
              <a:t>The lessons you learn through monitoring and evaluation should be shared widely within your organisation and with similar agencies</a:t>
            </a:r>
          </a:p>
          <a:p>
            <a:r>
              <a:rPr lang="en-AU" altLang="en-US" dirty="0">
                <a:ea typeface="ＭＳ Ｐゴシック" panose="020B0600070205080204" pitchFamily="34" charset="-128"/>
              </a:rPr>
              <a:t>Collect data and stories to use as evidence</a:t>
            </a:r>
          </a:p>
          <a:p>
            <a:endParaRPr lang="en-AU" dirty="0"/>
          </a:p>
          <a:p>
            <a:r>
              <a:rPr lang="en-AU" dirty="0"/>
              <a:t>What worked well, and why?</a:t>
            </a:r>
          </a:p>
          <a:p>
            <a:r>
              <a:rPr lang="en-AU" dirty="0"/>
              <a:t>What was less effective, and why?</a:t>
            </a:r>
          </a:p>
          <a:p>
            <a:r>
              <a:rPr lang="en-AU" dirty="0"/>
              <a:t>What would you do differently next time?</a:t>
            </a:r>
          </a:p>
        </p:txBody>
      </p:sp>
    </p:spTree>
    <p:extLst>
      <p:ext uri="{BB962C8B-B14F-4D97-AF65-F5344CB8AC3E}">
        <p14:creationId xmlns:p14="http://schemas.microsoft.com/office/powerpoint/2010/main" val="3947180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altLang="en-US">
                <a:ea typeface="ＭＳ Ｐゴシック" panose="020B0600070205080204" pitchFamily="34" charset="-128"/>
              </a:rPr>
              <a:t>Celebrate successes</a:t>
            </a:r>
          </a:p>
        </p:txBody>
      </p:sp>
      <p:sp>
        <p:nvSpPr>
          <p:cNvPr id="39939" name="TextBox 6"/>
          <p:cNvSpPr txBox="1">
            <a:spLocks noChangeArrowheads="1"/>
          </p:cNvSpPr>
          <p:nvPr/>
        </p:nvSpPr>
        <p:spPr bwMode="auto">
          <a:xfrm>
            <a:off x="1111250" y="1773238"/>
            <a:ext cx="345757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400"/>
              </a:spcBef>
              <a:buClr>
                <a:schemeClr val="accent2"/>
              </a:buClr>
              <a:buSzPct val="68000"/>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114000"/>
              </a:lnSpc>
              <a:spcBef>
                <a:spcPts val="325"/>
              </a:spcBef>
              <a:buClr>
                <a:schemeClr val="accent2"/>
              </a:buClr>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114000"/>
              </a:lnSpc>
              <a:spcBef>
                <a:spcPts val="350"/>
              </a:spcBef>
              <a:buClr>
                <a:schemeClr val="accent2"/>
              </a:buClr>
              <a:buSzPct val="100000"/>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114000"/>
              </a:lnSpc>
              <a:spcBef>
                <a:spcPts val="350"/>
              </a:spcBef>
              <a:buClr>
                <a:schemeClr val="accent2"/>
              </a:buClr>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114000"/>
              </a:lnSpc>
              <a:spcBef>
                <a:spcPts val="350"/>
              </a:spcBef>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lnSpc>
                <a:spcPct val="100000"/>
              </a:lnSpc>
              <a:spcBef>
                <a:spcPct val="0"/>
              </a:spcBef>
              <a:buClrTx/>
              <a:buSzTx/>
              <a:buFontTx/>
              <a:buNone/>
            </a:pPr>
            <a:r>
              <a:rPr lang="en-AU" altLang="en-US" sz="2500"/>
              <a:t>When the initiative concludes (remember the timelines!) be sure to acknowledge completion and celebrate success in achieving your objectives and goals!</a:t>
            </a:r>
          </a:p>
          <a:p>
            <a:pPr eaLnBrk="1" hangingPunct="1">
              <a:lnSpc>
                <a:spcPct val="100000"/>
              </a:lnSpc>
              <a:spcBef>
                <a:spcPct val="0"/>
              </a:spcBef>
              <a:buClrTx/>
              <a:buSzTx/>
              <a:buFontTx/>
              <a:buNone/>
            </a:pPr>
            <a:endParaRPr lang="en-AU" altLang="en-US" sz="2500"/>
          </a:p>
          <a:p>
            <a:pPr eaLnBrk="1" hangingPunct="1">
              <a:lnSpc>
                <a:spcPct val="100000"/>
              </a:lnSpc>
              <a:spcBef>
                <a:spcPct val="0"/>
              </a:spcBef>
              <a:buClrTx/>
              <a:buSzTx/>
              <a:buFontTx/>
              <a:buNone/>
            </a:pPr>
            <a:endParaRPr lang="en-AU" altLang="en-US" sz="2500"/>
          </a:p>
          <a:p>
            <a:pPr eaLnBrk="1" hangingPunct="1">
              <a:lnSpc>
                <a:spcPct val="100000"/>
              </a:lnSpc>
              <a:spcBef>
                <a:spcPct val="0"/>
              </a:spcBef>
              <a:buClrTx/>
              <a:buSzTx/>
              <a:buFontTx/>
              <a:buNone/>
            </a:pPr>
            <a:endParaRPr lang="en-AU" altLang="en-US" sz="2500">
              <a:latin typeface="Garamond" panose="02020404030301010803" pitchFamily="18" charset="0"/>
            </a:endParaRPr>
          </a:p>
        </p:txBody>
      </p:sp>
      <p:pic>
        <p:nvPicPr>
          <p:cNvPr id="39940" name="Content Placeholder 6" descr="http://quotepixel.com/images/quotes/success/success-quotes_14291-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076825" y="1700213"/>
            <a:ext cx="3381375" cy="3667125"/>
          </a:xfrm>
        </p:spPr>
      </p:pic>
    </p:spTree>
    <p:extLst>
      <p:ext uri="{BB962C8B-B14F-4D97-AF65-F5344CB8AC3E}">
        <p14:creationId xmlns:p14="http://schemas.microsoft.com/office/powerpoint/2010/main" val="382721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628650" y="1582994"/>
            <a:ext cx="8210550" cy="4817806"/>
          </a:xfrm>
        </p:spPr>
        <p:txBody>
          <a:bodyPr>
            <a:normAutofit fontScale="92500" lnSpcReduction="20000"/>
          </a:bodyPr>
          <a:lstStyle/>
          <a:p>
            <a:pPr>
              <a:lnSpc>
                <a:spcPct val="104000"/>
              </a:lnSpc>
            </a:pPr>
            <a:r>
              <a:rPr lang="en-AU" altLang="en-US" dirty="0">
                <a:ea typeface="ＭＳ Ｐゴシック" panose="020B0600070205080204" pitchFamily="34" charset="-128"/>
              </a:rPr>
              <a:t>As you work on your advocacy plan, you will need to think about many things, which will need to be linked across  the different elements of your plan</a:t>
            </a:r>
          </a:p>
          <a:p>
            <a:pPr lvl="1">
              <a:lnSpc>
                <a:spcPct val="104000"/>
              </a:lnSpc>
            </a:pPr>
            <a:r>
              <a:rPr lang="en-AU" altLang="en-US" dirty="0">
                <a:ea typeface="ＭＳ Ｐゴシック" panose="020B0600070205080204" pitchFamily="34" charset="-128"/>
              </a:rPr>
              <a:t>Stakeholders – who are they?</a:t>
            </a:r>
          </a:p>
          <a:p>
            <a:pPr lvl="1">
              <a:lnSpc>
                <a:spcPct val="104000"/>
              </a:lnSpc>
            </a:pPr>
            <a:r>
              <a:rPr lang="en-AU" altLang="en-US" dirty="0">
                <a:ea typeface="ＭＳ Ｐゴシック" panose="020B0600070205080204" pitchFamily="34" charset="-128"/>
              </a:rPr>
              <a:t>Who are the decision makers?</a:t>
            </a:r>
          </a:p>
          <a:p>
            <a:pPr lvl="1">
              <a:lnSpc>
                <a:spcPct val="104000"/>
              </a:lnSpc>
            </a:pPr>
            <a:r>
              <a:rPr lang="en-AU" altLang="en-US" dirty="0">
                <a:ea typeface="ＭＳ Ｐゴシック" panose="020B0600070205080204" pitchFamily="34" charset="-128"/>
              </a:rPr>
              <a:t>What are your objectives, strategies, activities?</a:t>
            </a:r>
          </a:p>
          <a:p>
            <a:pPr lvl="1">
              <a:lnSpc>
                <a:spcPct val="104000"/>
              </a:lnSpc>
            </a:pPr>
            <a:r>
              <a:rPr lang="en-AU" altLang="en-US" dirty="0">
                <a:ea typeface="ＭＳ Ｐゴシック" panose="020B0600070205080204" pitchFamily="34" charset="-128"/>
              </a:rPr>
              <a:t>How might your strategies vary across stakeholders?</a:t>
            </a:r>
          </a:p>
          <a:p>
            <a:pPr lvl="1">
              <a:lnSpc>
                <a:spcPct val="104000"/>
              </a:lnSpc>
            </a:pPr>
            <a:r>
              <a:rPr lang="en-AU" altLang="en-US" dirty="0">
                <a:ea typeface="ＭＳ Ｐゴシック" panose="020B0600070205080204" pitchFamily="34" charset="-128"/>
              </a:rPr>
              <a:t>Risks  - what are they and how they might be managed?</a:t>
            </a:r>
          </a:p>
          <a:p>
            <a:pPr lvl="1">
              <a:lnSpc>
                <a:spcPct val="104000"/>
              </a:lnSpc>
            </a:pPr>
            <a:r>
              <a:rPr lang="en-AU" altLang="en-US" dirty="0">
                <a:ea typeface="ＭＳ Ｐゴシック" panose="020B0600070205080204" pitchFamily="34" charset="-128"/>
              </a:rPr>
              <a:t>Budget – what will it cost?</a:t>
            </a:r>
          </a:p>
          <a:p>
            <a:pPr lvl="1">
              <a:lnSpc>
                <a:spcPct val="104000"/>
              </a:lnSpc>
            </a:pPr>
            <a:r>
              <a:rPr lang="en-AU" altLang="en-US" dirty="0">
                <a:ea typeface="ＭＳ Ｐゴシック" panose="020B0600070205080204" pitchFamily="34" charset="-128"/>
              </a:rPr>
              <a:t>Who will be responsible for the actions?</a:t>
            </a:r>
          </a:p>
          <a:p>
            <a:pPr lvl="1">
              <a:lnSpc>
                <a:spcPct val="104000"/>
              </a:lnSpc>
            </a:pPr>
            <a:r>
              <a:rPr lang="en-AU" altLang="en-US" dirty="0">
                <a:ea typeface="ＭＳ Ｐゴシック" panose="020B0600070205080204" pitchFamily="34" charset="-128"/>
              </a:rPr>
              <a:t>What are the timelines?</a:t>
            </a:r>
          </a:p>
          <a:p>
            <a:pPr lvl="1">
              <a:lnSpc>
                <a:spcPct val="104000"/>
              </a:lnSpc>
            </a:pPr>
            <a:r>
              <a:rPr lang="en-AU" altLang="en-US" dirty="0">
                <a:ea typeface="ＭＳ Ｐゴシック" panose="020B0600070205080204" pitchFamily="34" charset="-128"/>
              </a:rPr>
              <a:t>How will we communicate with stakeholders?</a:t>
            </a:r>
          </a:p>
          <a:p>
            <a:pPr lvl="1">
              <a:lnSpc>
                <a:spcPct val="104000"/>
              </a:lnSpc>
            </a:pPr>
            <a:r>
              <a:rPr lang="en-AU" altLang="en-US" dirty="0">
                <a:ea typeface="ＭＳ Ｐゴシック" panose="020B0600070205080204" pitchFamily="34" charset="-128"/>
              </a:rPr>
              <a:t>How will we evaluate the outcomes?</a:t>
            </a:r>
          </a:p>
          <a:p>
            <a:pPr>
              <a:lnSpc>
                <a:spcPct val="104000"/>
              </a:lnSpc>
            </a:pPr>
            <a:endParaRPr lang="en-US" altLang="en-US" dirty="0">
              <a:latin typeface="Garamond" panose="02020404030301010803" pitchFamily="18" charset="0"/>
              <a:ea typeface="ＭＳ Ｐゴシック" panose="020B0600070205080204" pitchFamily="34" charset="-128"/>
            </a:endParaRPr>
          </a:p>
        </p:txBody>
      </p:sp>
      <p:sp>
        <p:nvSpPr>
          <p:cNvPr id="20483" name="Title 2"/>
          <p:cNvSpPr>
            <a:spLocks noGrp="1"/>
          </p:cNvSpPr>
          <p:nvPr>
            <p:ph type="title"/>
          </p:nvPr>
        </p:nvSpPr>
        <p:spPr/>
        <p:txBody>
          <a:bodyPr/>
          <a:lstStyle/>
          <a:p>
            <a:r>
              <a:rPr lang="en-US" altLang="en-US" dirty="0">
                <a:ea typeface="ＭＳ Ｐゴシック" panose="020B0600070205080204" pitchFamily="34" charset="-128"/>
              </a:rPr>
              <a:t>The process to work through</a:t>
            </a:r>
          </a:p>
        </p:txBody>
      </p:sp>
      <p:sp>
        <p:nvSpPr>
          <p:cNvPr id="20484" name="TextBox 3"/>
          <p:cNvSpPr txBox="1">
            <a:spLocks noChangeArrowheads="1"/>
          </p:cNvSpPr>
          <p:nvPr/>
        </p:nvSpPr>
        <p:spPr bwMode="auto">
          <a:xfrm>
            <a:off x="5562600" y="0"/>
            <a:ext cx="3581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400"/>
              </a:spcBef>
              <a:buClr>
                <a:schemeClr val="accent2"/>
              </a:buClr>
              <a:buSzPct val="68000"/>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lnSpc>
                <a:spcPct val="114000"/>
              </a:lnSpc>
              <a:spcBef>
                <a:spcPts val="325"/>
              </a:spcBef>
              <a:buClr>
                <a:schemeClr val="accent2"/>
              </a:buClr>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858838" indent="-228600">
              <a:lnSpc>
                <a:spcPct val="114000"/>
              </a:lnSpc>
              <a:spcBef>
                <a:spcPts val="350"/>
              </a:spcBef>
              <a:buClr>
                <a:schemeClr val="accent2"/>
              </a:buClr>
              <a:buSzPct val="100000"/>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143000" indent="-228600">
              <a:lnSpc>
                <a:spcPct val="114000"/>
              </a:lnSpc>
              <a:spcBef>
                <a:spcPts val="350"/>
              </a:spcBef>
              <a:buClr>
                <a:schemeClr val="accent2"/>
              </a:buClr>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1371600" indent="-228600">
              <a:lnSpc>
                <a:spcPct val="114000"/>
              </a:lnSpc>
              <a:spcBef>
                <a:spcPts val="350"/>
              </a:spcBef>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18288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2860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27432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2004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r" eaLnBrk="1" hangingPunct="1">
              <a:lnSpc>
                <a:spcPct val="100000"/>
              </a:lnSpc>
              <a:spcBef>
                <a:spcPct val="0"/>
              </a:spcBef>
              <a:buClrTx/>
              <a:buSzTx/>
              <a:buFontTx/>
              <a:buNone/>
            </a:pPr>
            <a:r>
              <a:rPr lang="en-US" altLang="en-US" sz="1000">
                <a:solidFill>
                  <a:srgbClr val="7F7F7F"/>
                </a:solidFill>
                <a:latin typeface="Garamond" panose="02020404030301010803" pitchFamily="18" charset="0"/>
              </a:rPr>
              <a:t>5.3.6 Situational Analysis</a:t>
            </a:r>
          </a:p>
        </p:txBody>
      </p:sp>
    </p:spTree>
    <p:extLst>
      <p:ext uri="{BB962C8B-B14F-4D97-AF65-F5344CB8AC3E}">
        <p14:creationId xmlns:p14="http://schemas.microsoft.com/office/powerpoint/2010/main" val="4107612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684213" y="1557338"/>
            <a:ext cx="8229600" cy="4343400"/>
          </a:xfrm>
        </p:spPr>
        <p:txBody>
          <a:bodyPr>
            <a:normAutofit fontScale="92500"/>
          </a:bodyPr>
          <a:lstStyle/>
          <a:p>
            <a:pPr>
              <a:lnSpc>
                <a:spcPct val="94000"/>
              </a:lnSpc>
            </a:pPr>
            <a:r>
              <a:rPr lang="en-AU" altLang="en-US" sz="2500" dirty="0">
                <a:ea typeface="ＭＳ Ｐゴシック" panose="020B0600070205080204" pitchFamily="34" charset="-128"/>
              </a:rPr>
              <a:t>We continued to focus on the important role libraries can </a:t>
            </a:r>
            <a:br>
              <a:rPr lang="en-AU" altLang="en-US" sz="2500" dirty="0">
                <a:ea typeface="ＭＳ Ｐゴシック" panose="020B0600070205080204" pitchFamily="34" charset="-128"/>
              </a:rPr>
            </a:br>
            <a:r>
              <a:rPr lang="en-AU" altLang="en-US" sz="2500" dirty="0">
                <a:ea typeface="ＭＳ Ｐゴシック" panose="020B0600070205080204" pitchFamily="34" charset="-128"/>
              </a:rPr>
              <a:t>play in advocacy initiatives to support SDGs in your </a:t>
            </a:r>
            <a:br>
              <a:rPr lang="en-AU" altLang="en-US" sz="2500" dirty="0">
                <a:ea typeface="ＭＳ Ｐゴシック" panose="020B0600070205080204" pitchFamily="34" charset="-128"/>
              </a:rPr>
            </a:br>
            <a:r>
              <a:rPr lang="en-AU" altLang="en-US" sz="2500" dirty="0">
                <a:ea typeface="ＭＳ Ｐゴシック" panose="020B0600070205080204" pitchFamily="34" charset="-128"/>
              </a:rPr>
              <a:t>country or region</a:t>
            </a:r>
          </a:p>
          <a:p>
            <a:pPr>
              <a:lnSpc>
                <a:spcPct val="94000"/>
              </a:lnSpc>
            </a:pPr>
            <a:r>
              <a:rPr lang="en-AU" altLang="en-US" sz="2500" dirty="0">
                <a:ea typeface="ＭＳ Ｐゴシック" panose="020B0600070205080204" pitchFamily="34" charset="-128"/>
              </a:rPr>
              <a:t>We underscored the importance of good planning to underpin an advocacy initiative </a:t>
            </a:r>
          </a:p>
          <a:p>
            <a:pPr>
              <a:lnSpc>
                <a:spcPct val="94000"/>
              </a:lnSpc>
            </a:pPr>
            <a:r>
              <a:rPr lang="en-AU" altLang="en-US" sz="2500" dirty="0">
                <a:ea typeface="ＭＳ Ｐゴシック" panose="020B0600070205080204" pitchFamily="34" charset="-128"/>
              </a:rPr>
              <a:t>We introduced the steps involved in creating an advocacy plan, including effective communications strategies</a:t>
            </a:r>
          </a:p>
          <a:p>
            <a:pPr>
              <a:lnSpc>
                <a:spcPct val="94000"/>
              </a:lnSpc>
            </a:pPr>
            <a:r>
              <a:rPr lang="en-AU" altLang="en-US" sz="2500">
                <a:ea typeface="ＭＳ Ｐゴシック" panose="020B0600070205080204" pitchFamily="34" charset="-128"/>
              </a:rPr>
              <a:t>We highlighted </a:t>
            </a:r>
            <a:r>
              <a:rPr lang="en-AU" altLang="en-US" sz="2500" dirty="0">
                <a:ea typeface="ＭＳ Ｐゴシック" panose="020B0600070205080204" pitchFamily="34" charset="-128"/>
              </a:rPr>
              <a:t>the critical importance of performance indicators</a:t>
            </a:r>
          </a:p>
          <a:p>
            <a:pPr lvl="1">
              <a:lnSpc>
                <a:spcPct val="94000"/>
              </a:lnSpc>
            </a:pPr>
            <a:r>
              <a:rPr lang="en-AU" altLang="en-US" sz="2100" dirty="0">
                <a:ea typeface="ＭＳ Ｐゴシック" panose="020B0600070205080204" pitchFamily="34" charset="-128"/>
              </a:rPr>
              <a:t>Change in policy</a:t>
            </a:r>
          </a:p>
          <a:p>
            <a:pPr lvl="1">
              <a:lnSpc>
                <a:spcPct val="94000"/>
              </a:lnSpc>
            </a:pPr>
            <a:r>
              <a:rPr lang="en-AU" altLang="en-US" sz="2100" dirty="0">
                <a:ea typeface="ＭＳ Ｐゴシック" panose="020B0600070205080204" pitchFamily="34" charset="-128"/>
              </a:rPr>
              <a:t>Change in practice</a:t>
            </a:r>
          </a:p>
          <a:p>
            <a:pPr lvl="1">
              <a:lnSpc>
                <a:spcPct val="94000"/>
              </a:lnSpc>
            </a:pPr>
            <a:r>
              <a:rPr lang="en-AU" altLang="en-US" sz="2100" dirty="0">
                <a:ea typeface="ＭＳ Ｐゴシック" panose="020B0600070205080204" pitchFamily="34" charset="-128"/>
              </a:rPr>
              <a:t>Change in attitudes and behaviour</a:t>
            </a:r>
            <a:endParaRPr lang="en-US" altLang="en-US" sz="2100" dirty="0">
              <a:ea typeface="ＭＳ Ｐゴシック" panose="020B0600070205080204" pitchFamily="34" charset="-128"/>
            </a:endParaRPr>
          </a:p>
        </p:txBody>
      </p:sp>
      <p:sp>
        <p:nvSpPr>
          <p:cNvPr id="7171" name="Title 2"/>
          <p:cNvSpPr>
            <a:spLocks noGrp="1"/>
          </p:cNvSpPr>
          <p:nvPr>
            <p:ph type="title"/>
          </p:nvPr>
        </p:nvSpPr>
        <p:spPr/>
        <p:txBody>
          <a:bodyPr/>
          <a:lstStyle/>
          <a:p>
            <a:r>
              <a:rPr lang="en-US" altLang="en-US" dirty="0">
                <a:ea typeface="ＭＳ Ｐゴシック" panose="020B0600070205080204" pitchFamily="34" charset="-128"/>
              </a:rPr>
              <a:t>Summary</a:t>
            </a:r>
          </a:p>
        </p:txBody>
      </p:sp>
    </p:spTree>
    <p:extLst>
      <p:ext uri="{BB962C8B-B14F-4D97-AF65-F5344CB8AC3E}">
        <p14:creationId xmlns:p14="http://schemas.microsoft.com/office/powerpoint/2010/main" val="405478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3" name="Content Placeholder 2"/>
          <p:cNvSpPr>
            <a:spLocks noGrp="1"/>
          </p:cNvSpPr>
          <p:nvPr>
            <p:ph idx="1"/>
          </p:nvPr>
        </p:nvSpPr>
        <p:spPr/>
        <p:txBody>
          <a:bodyPr>
            <a:normAutofit/>
          </a:bodyPr>
          <a:lstStyle/>
          <a:p>
            <a:pPr marL="0" indent="0">
              <a:buNone/>
            </a:pPr>
            <a:r>
              <a:rPr lang="en-AU" sz="2500" dirty="0"/>
              <a:t>Bill &amp; Melinda Gates Foundation (2011). </a:t>
            </a:r>
            <a:r>
              <a:rPr lang="en-AU" sz="2500" i="1" dirty="0"/>
              <a:t>Global Libraries advocacy guide.</a:t>
            </a:r>
            <a:br>
              <a:rPr lang="en-AU" sz="2500" i="1" dirty="0"/>
            </a:br>
            <a:r>
              <a:rPr lang="en-AU" sz="2500" dirty="0">
                <a:hlinkClick r:id="rId2"/>
              </a:rPr>
              <a:t>https://onedrive.live.com/?authkey=%21AE7zcm5eCCcPauk&amp;cid=69D9A1EBADFCA884&amp;id=69D9A1EBADFCA884%21321&amp;parId=69D9A1EBADFCA884%21118&amp;o=OneUp</a:t>
            </a:r>
            <a:r>
              <a:rPr lang="en-AU" sz="2500" dirty="0"/>
              <a:t> </a:t>
            </a:r>
          </a:p>
          <a:p>
            <a:pPr marL="0" indent="0">
              <a:buNone/>
            </a:pPr>
            <a:r>
              <a:rPr lang="en-AU" sz="2500" dirty="0"/>
              <a:t>Open Societies Foundation (2010). </a:t>
            </a:r>
            <a:r>
              <a:rPr lang="en-AU" sz="2500" i="1" dirty="0"/>
              <a:t>An introductory guide to successful advocacy.</a:t>
            </a:r>
            <a:r>
              <a:rPr lang="en-AU" sz="2500" dirty="0"/>
              <a:t> </a:t>
            </a:r>
            <a:br>
              <a:rPr lang="en-AU" sz="2500" dirty="0"/>
            </a:br>
            <a:r>
              <a:rPr lang="en-AU" sz="2500" dirty="0">
                <a:hlinkClick r:id="rId3"/>
              </a:rPr>
              <a:t>https://www.opensocietyfoundations.org/sites/default/files/guide-to-successful-advocacy-20100101.pdf</a:t>
            </a:r>
            <a:r>
              <a:rPr lang="en-AU" sz="2500" dirty="0"/>
              <a:t> </a:t>
            </a:r>
          </a:p>
        </p:txBody>
      </p:sp>
    </p:spTree>
    <p:extLst>
      <p:ext uri="{BB962C8B-B14F-4D97-AF65-F5344CB8AC3E}">
        <p14:creationId xmlns:p14="http://schemas.microsoft.com/office/powerpoint/2010/main" val="2600530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3" name="Content Placeholder 2"/>
          <p:cNvSpPr>
            <a:spLocks noGrp="1"/>
          </p:cNvSpPr>
          <p:nvPr>
            <p:ph idx="1"/>
          </p:nvPr>
        </p:nvSpPr>
        <p:spPr/>
        <p:txBody>
          <a:bodyPr>
            <a:normAutofit/>
          </a:bodyPr>
          <a:lstStyle/>
          <a:p>
            <a:pPr marL="0" indent="0">
              <a:buNone/>
            </a:pPr>
            <a:r>
              <a:rPr lang="en-AU" sz="2500" dirty="0"/>
              <a:t>Bill &amp; Melinda Gates Foundation (2011). </a:t>
            </a:r>
            <a:r>
              <a:rPr lang="en-AU" sz="2500" i="1" dirty="0"/>
              <a:t>Global Libraries advocacy guide.</a:t>
            </a:r>
            <a:br>
              <a:rPr lang="en-AU" sz="2500" i="1" dirty="0"/>
            </a:br>
            <a:r>
              <a:rPr lang="en-AU" sz="2500" dirty="0">
                <a:hlinkClick r:id="rId2"/>
              </a:rPr>
              <a:t>https://onedrive.live.com/?authkey=%21AE7zcm5eCCcPauk&amp;cid=69D9A1EBADFCA884&amp;id=69D9A1EBADFCA884%21321&amp;parId=69D9A1EBADFCA884%21118&amp;o=OneUp</a:t>
            </a:r>
            <a:r>
              <a:rPr lang="en-AU" sz="2500" dirty="0"/>
              <a:t> </a:t>
            </a:r>
          </a:p>
          <a:p>
            <a:pPr marL="0" indent="0">
              <a:buNone/>
            </a:pPr>
            <a:r>
              <a:rPr lang="en-AU" sz="2500" dirty="0"/>
              <a:t>Open Societies Foundation (2010). </a:t>
            </a:r>
            <a:r>
              <a:rPr lang="en-AU" sz="2500" i="1" dirty="0"/>
              <a:t>An introductory guide to successful advocacy.</a:t>
            </a:r>
            <a:r>
              <a:rPr lang="en-AU" sz="2500" dirty="0"/>
              <a:t> </a:t>
            </a:r>
            <a:br>
              <a:rPr lang="en-AU" sz="2500" dirty="0"/>
            </a:br>
            <a:r>
              <a:rPr lang="en-AU" sz="2500" dirty="0">
                <a:hlinkClick r:id="rId3"/>
              </a:rPr>
              <a:t>https://www.opensocietyfoundations.org/sites/default/files/guide-to-successful-advocacy-20100101.pdf</a:t>
            </a:r>
            <a:r>
              <a:rPr lang="en-AU" sz="2500" dirty="0"/>
              <a:t> </a:t>
            </a:r>
          </a:p>
        </p:txBody>
      </p:sp>
    </p:spTree>
    <p:extLst>
      <p:ext uri="{BB962C8B-B14F-4D97-AF65-F5344CB8AC3E}">
        <p14:creationId xmlns:p14="http://schemas.microsoft.com/office/powerpoint/2010/main" val="371945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658760" y="1602658"/>
            <a:ext cx="8278761" cy="4255372"/>
          </a:xfrm>
        </p:spPr>
        <p:txBody>
          <a:bodyPr>
            <a:normAutofit/>
          </a:bodyPr>
          <a:lstStyle/>
          <a:p>
            <a:pPr marL="357188" lvl="1" indent="-271463">
              <a:lnSpc>
                <a:spcPct val="100000"/>
              </a:lnSpc>
              <a:defRPr/>
            </a:pPr>
            <a:r>
              <a:rPr lang="en-US" altLang="en-US" sz="2500" dirty="0">
                <a:ea typeface="ＭＳ Ｐゴシック" panose="020B0600070205080204" pitchFamily="34" charset="-128"/>
              </a:rPr>
              <a:t>Later today we will look at how library associations can partner with diverse stakeholders, including government officials and policy makers, and representatives of other agencies</a:t>
            </a:r>
          </a:p>
          <a:p>
            <a:pPr marL="357188" lvl="1" indent="-271463">
              <a:lnSpc>
                <a:spcPct val="100000"/>
              </a:lnSpc>
              <a:defRPr/>
            </a:pPr>
            <a:r>
              <a:rPr lang="en-US" altLang="en-US" sz="2500" dirty="0">
                <a:ea typeface="ＭＳ Ｐゴシック" panose="020B0600070205080204" pitchFamily="34" charset="-128"/>
              </a:rPr>
              <a:t>We will argue that you should develop a specific plan for each individual partnership; one size does not fit all</a:t>
            </a:r>
          </a:p>
          <a:p>
            <a:pPr marL="357188" lvl="1" indent="-271463">
              <a:lnSpc>
                <a:spcPct val="100000"/>
              </a:lnSpc>
              <a:defRPr/>
            </a:pPr>
            <a:r>
              <a:rPr lang="en-US" altLang="en-US" sz="2500" dirty="0">
                <a:ea typeface="ＭＳ Ｐゴシック" panose="020B0600070205080204" pitchFamily="34" charset="-128"/>
              </a:rPr>
              <a:t>Nevertheless, there are some common principles and approaches which underpin all of the planning processes</a:t>
            </a:r>
          </a:p>
          <a:p>
            <a:pPr marL="357188" lvl="1" indent="-271463">
              <a:lnSpc>
                <a:spcPct val="100000"/>
              </a:lnSpc>
              <a:defRPr/>
            </a:pPr>
            <a:endParaRPr lang="en-US" altLang="en-US" sz="2500" dirty="0">
              <a:ea typeface="ＭＳ Ｐゴシック" panose="020B0600070205080204" pitchFamily="34" charset="-128"/>
            </a:endParaRPr>
          </a:p>
          <a:p>
            <a:pPr lvl="2">
              <a:defRPr/>
            </a:pPr>
            <a:endParaRPr lang="en-US" altLang="en-US" sz="2800" dirty="0">
              <a:ea typeface="ＭＳ Ｐゴシック" panose="020B0600070205080204" pitchFamily="34" charset="-128"/>
            </a:endParaRPr>
          </a:p>
        </p:txBody>
      </p:sp>
      <p:sp>
        <p:nvSpPr>
          <p:cNvPr id="8195" name="Title 1"/>
          <p:cNvSpPr>
            <a:spLocks noGrp="1"/>
          </p:cNvSpPr>
          <p:nvPr>
            <p:ph type="title"/>
          </p:nvPr>
        </p:nvSpPr>
        <p:spPr>
          <a:xfrm>
            <a:off x="567045" y="361259"/>
            <a:ext cx="8229600" cy="850900"/>
          </a:xfrm>
        </p:spPr>
        <p:txBody>
          <a:bodyPr/>
          <a:lstStyle/>
          <a:p>
            <a:r>
              <a:rPr lang="en-US" altLang="en-US" dirty="0">
                <a:ea typeface="ＭＳ Ｐゴシック" panose="020B0600070205080204" pitchFamily="34" charset="-128"/>
              </a:rPr>
              <a:t>We will start with a bit of theory…</a:t>
            </a:r>
            <a:endParaRPr altLang="en-US" dirty="0">
              <a:ea typeface="ＭＳ Ｐゴシック" panose="020B0600070205080204" pitchFamily="34" charset="-128"/>
            </a:endParaRPr>
          </a:p>
        </p:txBody>
      </p:sp>
      <p:sp>
        <p:nvSpPr>
          <p:cNvPr id="4" name="TextBox 3"/>
          <p:cNvSpPr txBox="1"/>
          <p:nvPr/>
        </p:nvSpPr>
        <p:spPr>
          <a:xfrm>
            <a:off x="5562600" y="0"/>
            <a:ext cx="3581400" cy="246063"/>
          </a:xfrm>
          <a:prstGeom prst="rect">
            <a:avLst/>
          </a:prstGeom>
          <a:noFill/>
        </p:spPr>
        <p:txBody>
          <a:bodyPr>
            <a:spAutoFit/>
          </a:bodyPr>
          <a:lstStyle/>
          <a:p>
            <a:pPr algn="r" fontAlgn="auto">
              <a:spcBef>
                <a:spcPts val="0"/>
              </a:spcBef>
              <a:spcAft>
                <a:spcPts val="0"/>
              </a:spcAft>
              <a:defRPr/>
            </a:pPr>
            <a:r>
              <a:rPr lang="en-US" sz="1000" dirty="0">
                <a:solidFill>
                  <a:schemeClr val="bg1">
                    <a:lumMod val="50000"/>
                  </a:schemeClr>
                </a:solidFill>
                <a:latin typeface="Garamond"/>
                <a:ea typeface="+mn-ea"/>
                <a:cs typeface="Garamond"/>
              </a:rPr>
              <a:t>4.7.4 Action Plans and Timelines</a:t>
            </a:r>
          </a:p>
        </p:txBody>
      </p:sp>
    </p:spTree>
    <p:extLst>
      <p:ext uri="{BB962C8B-B14F-4D97-AF65-F5344CB8AC3E}">
        <p14:creationId xmlns:p14="http://schemas.microsoft.com/office/powerpoint/2010/main" val="154990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value of effective planning</a:t>
            </a:r>
          </a:p>
        </p:txBody>
      </p:sp>
      <p:sp>
        <p:nvSpPr>
          <p:cNvPr id="3" name="Content Placeholder 2"/>
          <p:cNvSpPr>
            <a:spLocks noGrp="1"/>
          </p:cNvSpPr>
          <p:nvPr>
            <p:ph idx="1"/>
          </p:nvPr>
        </p:nvSpPr>
        <p:spPr>
          <a:xfrm>
            <a:off x="344129" y="2120593"/>
            <a:ext cx="8799871" cy="4351338"/>
          </a:xfrm>
        </p:spPr>
        <p:txBody>
          <a:bodyPr>
            <a:normAutofit lnSpcReduction="10000"/>
          </a:bodyPr>
          <a:lstStyle/>
          <a:p>
            <a:pPr marL="0" indent="0">
              <a:buNone/>
            </a:pPr>
            <a:r>
              <a:rPr lang="en-AU" dirty="0"/>
              <a:t>“Effective planning is at the heart of successful advocacy.”</a:t>
            </a:r>
          </a:p>
          <a:p>
            <a:pPr marL="0" indent="0" algn="r">
              <a:buNone/>
            </a:pPr>
            <a:r>
              <a:rPr lang="en-AU" sz="2000" dirty="0"/>
              <a:t>(Open Societies Foundation, 2010)</a:t>
            </a:r>
          </a:p>
          <a:p>
            <a:pPr marL="0" indent="0">
              <a:buNone/>
            </a:pPr>
            <a:endParaRPr lang="en-AU" dirty="0"/>
          </a:p>
          <a:p>
            <a:r>
              <a:rPr lang="en-AU" dirty="0"/>
              <a:t>It is worth spending time at the outset:</a:t>
            </a:r>
          </a:p>
          <a:p>
            <a:pPr lvl="1"/>
            <a:r>
              <a:rPr lang="en-AU" dirty="0"/>
              <a:t>To decide what you want to achieve</a:t>
            </a:r>
          </a:p>
          <a:p>
            <a:pPr lvl="1"/>
            <a:r>
              <a:rPr lang="en-AU" dirty="0"/>
              <a:t>How you will do it</a:t>
            </a:r>
          </a:p>
          <a:p>
            <a:pPr lvl="1"/>
            <a:r>
              <a:rPr lang="en-AU" dirty="0"/>
              <a:t>Who will be responsible for the different activities</a:t>
            </a:r>
          </a:p>
          <a:p>
            <a:pPr lvl="1"/>
            <a:r>
              <a:rPr lang="en-AU" dirty="0"/>
              <a:t>How you know whether or not you have been successful</a:t>
            </a:r>
          </a:p>
          <a:p>
            <a:pPr lvl="1"/>
            <a:endParaRPr lang="en-AU" dirty="0"/>
          </a:p>
          <a:p>
            <a:pPr marL="0" indent="0">
              <a:buNone/>
            </a:pPr>
            <a:r>
              <a:rPr lang="en-AU" dirty="0"/>
              <a:t> </a:t>
            </a:r>
          </a:p>
        </p:txBody>
      </p:sp>
    </p:spTree>
    <p:extLst>
      <p:ext uri="{BB962C8B-B14F-4D97-AF65-F5344CB8AC3E}">
        <p14:creationId xmlns:p14="http://schemas.microsoft.com/office/powerpoint/2010/main" val="33395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453" y="158649"/>
            <a:ext cx="7118553" cy="903235"/>
          </a:xfrm>
        </p:spPr>
        <p:txBody>
          <a:bodyPr/>
          <a:lstStyle/>
          <a:p>
            <a:r>
              <a:rPr lang="en-AU" dirty="0"/>
              <a:t>The advocacy cycle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3447584"/>
              </p:ext>
            </p:extLst>
          </p:nvPr>
        </p:nvGraphicFramePr>
        <p:xfrm>
          <a:off x="1533833" y="610266"/>
          <a:ext cx="8406579" cy="5957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6813" y="5952395"/>
            <a:ext cx="4080386" cy="615553"/>
          </a:xfrm>
          <a:prstGeom prst="rect">
            <a:avLst/>
          </a:prstGeom>
          <a:noFill/>
        </p:spPr>
        <p:txBody>
          <a:bodyPr wrap="square" rtlCol="0">
            <a:spAutoFit/>
          </a:bodyPr>
          <a:lstStyle/>
          <a:p>
            <a:r>
              <a:rPr lang="en-AU" sz="1700" dirty="0"/>
              <a:t>Adapted from Open Society Foundations</a:t>
            </a:r>
            <a:br>
              <a:rPr lang="en-AU" sz="1700" dirty="0"/>
            </a:br>
            <a:r>
              <a:rPr lang="en-AU" sz="1700" dirty="0">
                <a:hlinkClick r:id="rId7"/>
              </a:rPr>
              <a:t>https://www.opensocietyfoundations.org</a:t>
            </a:r>
            <a:r>
              <a:rPr lang="en-AU" sz="1700" dirty="0"/>
              <a:t> </a:t>
            </a:r>
          </a:p>
        </p:txBody>
      </p:sp>
    </p:spTree>
    <p:extLst>
      <p:ext uri="{BB962C8B-B14F-4D97-AF65-F5344CB8AC3E}">
        <p14:creationId xmlns:p14="http://schemas.microsoft.com/office/powerpoint/2010/main" val="190091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70384"/>
          </a:xfrm>
        </p:spPr>
        <p:txBody>
          <a:bodyPr>
            <a:normAutofit fontScale="90000"/>
          </a:bodyPr>
          <a:lstStyle/>
          <a:p>
            <a:r>
              <a:rPr lang="en-AU" dirty="0"/>
              <a:t>The overarching framework for </a:t>
            </a:r>
            <a:br>
              <a:rPr lang="en-AU" dirty="0"/>
            </a:br>
            <a:r>
              <a:rPr lang="en-AU" dirty="0"/>
              <a:t>an advocacy plan</a:t>
            </a:r>
          </a:p>
        </p:txBody>
      </p:sp>
      <p:sp>
        <p:nvSpPr>
          <p:cNvPr id="3" name="Content Placeholder 2"/>
          <p:cNvSpPr>
            <a:spLocks noGrp="1"/>
          </p:cNvSpPr>
          <p:nvPr>
            <p:ph idx="1"/>
          </p:nvPr>
        </p:nvSpPr>
        <p:spPr>
          <a:xfrm>
            <a:off x="856123" y="1768735"/>
            <a:ext cx="8642555" cy="4640826"/>
          </a:xfrm>
        </p:spPr>
        <p:txBody>
          <a:bodyPr>
            <a:normAutofit fontScale="77500" lnSpcReduction="20000"/>
          </a:bodyPr>
          <a:lstStyle/>
          <a:p>
            <a:pPr marL="427038" lvl="1" indent="-342900">
              <a:lnSpc>
                <a:spcPct val="100000"/>
              </a:lnSpc>
              <a:defRPr/>
            </a:pPr>
            <a:r>
              <a:rPr lang="en-US" altLang="en-US" sz="2900" dirty="0">
                <a:ea typeface="ＭＳ Ｐゴシック" panose="020B0600070205080204" pitchFamily="34" charset="-128"/>
              </a:rPr>
              <a:t>Step 1: Identify and </a:t>
            </a:r>
            <a:r>
              <a:rPr lang="en-US" altLang="en-US" sz="2900" dirty="0" err="1">
                <a:ea typeface="ＭＳ Ｐゴシック" panose="020B0600070205080204" pitchFamily="34" charset="-128"/>
              </a:rPr>
              <a:t>analyse</a:t>
            </a:r>
            <a:r>
              <a:rPr lang="en-US" altLang="en-US" sz="2900" dirty="0">
                <a:ea typeface="ＭＳ Ｐゴシック" panose="020B0600070205080204" pitchFamily="34" charset="-128"/>
              </a:rPr>
              <a:t> the issue</a:t>
            </a:r>
          </a:p>
          <a:p>
            <a:pPr marL="884238" lvl="2" indent="-342900">
              <a:lnSpc>
                <a:spcPct val="100000"/>
              </a:lnSpc>
              <a:defRPr/>
            </a:pPr>
            <a:r>
              <a:rPr lang="en-US" altLang="en-US" sz="2500" dirty="0">
                <a:ea typeface="ＭＳ Ｐゴシック" panose="020B0600070205080204" pitchFamily="34" charset="-128"/>
              </a:rPr>
              <a:t>What problem do you want to address?</a:t>
            </a:r>
          </a:p>
          <a:p>
            <a:pPr marL="427038" lvl="1" indent="-342900">
              <a:lnSpc>
                <a:spcPct val="100000"/>
              </a:lnSpc>
              <a:defRPr/>
            </a:pPr>
            <a:r>
              <a:rPr lang="en-US" altLang="en-US" sz="2900" dirty="0">
                <a:ea typeface="ＭＳ Ｐゴシック" panose="020B0600070205080204" pitchFamily="34" charset="-128"/>
              </a:rPr>
              <a:t>Step 2: Set the goal and the objectives</a:t>
            </a:r>
          </a:p>
          <a:p>
            <a:pPr marL="884238" lvl="2" indent="-342900">
              <a:lnSpc>
                <a:spcPct val="100000"/>
              </a:lnSpc>
              <a:defRPr/>
            </a:pPr>
            <a:r>
              <a:rPr lang="en-US" altLang="en-US" sz="2500" dirty="0">
                <a:ea typeface="ＭＳ Ｐゴシック" panose="020B0600070205080204" pitchFamily="34" charset="-128"/>
              </a:rPr>
              <a:t>What do you want to achieve?</a:t>
            </a:r>
          </a:p>
          <a:p>
            <a:pPr marL="427038" lvl="1" indent="-342900">
              <a:lnSpc>
                <a:spcPct val="100000"/>
              </a:lnSpc>
              <a:defRPr/>
            </a:pPr>
            <a:r>
              <a:rPr lang="en-US" altLang="en-US" sz="2900" dirty="0">
                <a:ea typeface="ＭＳ Ｐゴシック" panose="020B0600070205080204" pitchFamily="34" charset="-128"/>
              </a:rPr>
              <a:t>Step 3: Identify the decision makers</a:t>
            </a:r>
          </a:p>
          <a:p>
            <a:pPr marL="884238" lvl="2" indent="-342900">
              <a:lnSpc>
                <a:spcPct val="100000"/>
              </a:lnSpc>
              <a:defRPr/>
            </a:pPr>
            <a:r>
              <a:rPr lang="en-US" altLang="en-US" sz="2500" dirty="0">
                <a:ea typeface="ＭＳ Ｐゴシック" panose="020B0600070205080204" pitchFamily="34" charset="-128"/>
              </a:rPr>
              <a:t>Who do you need to influence?</a:t>
            </a:r>
          </a:p>
          <a:p>
            <a:pPr marL="427038" lvl="1" indent="-342900">
              <a:lnSpc>
                <a:spcPct val="100000"/>
              </a:lnSpc>
              <a:defRPr/>
            </a:pPr>
            <a:r>
              <a:rPr lang="en-US" altLang="en-US" sz="2900" dirty="0">
                <a:ea typeface="ＭＳ Ｐゴシック" panose="020B0600070205080204" pitchFamily="34" charset="-128"/>
              </a:rPr>
              <a:t>Step 4: Define the message and your proposal</a:t>
            </a:r>
            <a:endParaRPr lang="en-US" altLang="en-US" sz="2900" dirty="0">
              <a:highlight>
                <a:srgbClr val="FFFF00"/>
              </a:highlight>
              <a:ea typeface="ＭＳ Ｐゴシック" panose="020B0600070205080204" pitchFamily="34" charset="-128"/>
            </a:endParaRPr>
          </a:p>
          <a:p>
            <a:pPr marL="884238" lvl="2" indent="-342900">
              <a:lnSpc>
                <a:spcPct val="100000"/>
              </a:lnSpc>
              <a:defRPr/>
            </a:pPr>
            <a:r>
              <a:rPr lang="en-US" altLang="en-US" sz="2500" dirty="0">
                <a:ea typeface="ＭＳ Ｐゴシック" panose="020B0600070205080204" pitchFamily="34" charset="-128"/>
              </a:rPr>
              <a:t>What is the focus of your campaign?</a:t>
            </a:r>
          </a:p>
          <a:p>
            <a:pPr marL="427038" lvl="1" indent="-342900">
              <a:lnSpc>
                <a:spcPct val="100000"/>
              </a:lnSpc>
              <a:defRPr/>
            </a:pPr>
            <a:r>
              <a:rPr lang="en-US" altLang="en-US" sz="2900" dirty="0">
                <a:ea typeface="ＭＳ Ｐゴシック" panose="020B0600070205080204" pitchFamily="34" charset="-128"/>
              </a:rPr>
              <a:t>Step 5: Set your timeline</a:t>
            </a:r>
          </a:p>
          <a:p>
            <a:pPr marL="884238" lvl="2" indent="-342900">
              <a:lnSpc>
                <a:spcPct val="100000"/>
              </a:lnSpc>
              <a:defRPr/>
            </a:pPr>
            <a:r>
              <a:rPr lang="en-US" altLang="en-US" sz="2500" dirty="0">
                <a:ea typeface="ＭＳ Ｐゴシック" panose="020B0600070205080204" pitchFamily="34" charset="-128"/>
              </a:rPr>
              <a:t>When should you do it?</a:t>
            </a:r>
          </a:p>
          <a:p>
            <a:pPr marL="427038" lvl="1" indent="-342900">
              <a:lnSpc>
                <a:spcPct val="100000"/>
              </a:lnSpc>
              <a:defRPr/>
            </a:pPr>
            <a:r>
              <a:rPr lang="en-US" altLang="en-US" sz="2900" dirty="0">
                <a:ea typeface="ＭＳ Ｐゴシック" panose="020B0600070205080204" pitchFamily="34" charset="-128"/>
              </a:rPr>
              <a:t>Step 6: Assess resources, choose tactics &amp; implement</a:t>
            </a:r>
          </a:p>
          <a:p>
            <a:pPr marL="884238" lvl="2" indent="-342900">
              <a:lnSpc>
                <a:spcPct val="100000"/>
              </a:lnSpc>
              <a:defRPr/>
            </a:pPr>
            <a:r>
              <a:rPr lang="en-US" altLang="en-US" sz="2500" dirty="0">
                <a:ea typeface="ＭＳ Ｐゴシック" panose="020B0600070205080204" pitchFamily="34" charset="-128"/>
              </a:rPr>
              <a:t>How will you do it?</a:t>
            </a:r>
          </a:p>
          <a:p>
            <a:pPr marL="427038" lvl="1" indent="-342900">
              <a:lnSpc>
                <a:spcPct val="100000"/>
              </a:lnSpc>
              <a:defRPr/>
            </a:pPr>
            <a:r>
              <a:rPr lang="en-US" altLang="en-US" sz="2900" dirty="0">
                <a:ea typeface="ＭＳ Ｐゴシック" panose="020B0600070205080204" pitchFamily="34" charset="-128"/>
              </a:rPr>
              <a:t>Step 7: Monitor, evaluate, and share</a:t>
            </a:r>
          </a:p>
          <a:p>
            <a:pPr marL="884238" lvl="2" indent="-342900">
              <a:lnSpc>
                <a:spcPct val="100000"/>
              </a:lnSpc>
              <a:defRPr/>
            </a:pPr>
            <a:r>
              <a:rPr lang="en-US" altLang="en-US" sz="2500" dirty="0">
                <a:ea typeface="ＭＳ Ｐゴシック" panose="020B0600070205080204" pitchFamily="34" charset="-128"/>
              </a:rPr>
              <a:t>How will you measure success?</a:t>
            </a:r>
          </a:p>
        </p:txBody>
      </p:sp>
      <p:graphicFrame>
        <p:nvGraphicFramePr>
          <p:cNvPr id="4" name="Diagram 3"/>
          <p:cNvGraphicFramePr/>
          <p:nvPr>
            <p:extLst>
              <p:ext uri="{D42A27DB-BD31-4B8C-83A1-F6EECF244321}">
                <p14:modId xmlns:p14="http://schemas.microsoft.com/office/powerpoint/2010/main" val="314497833"/>
              </p:ext>
            </p:extLst>
          </p:nvPr>
        </p:nvGraphicFramePr>
        <p:xfrm>
          <a:off x="7197213" y="355909"/>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76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normAutofit lnSpcReduction="10000"/>
          </a:bodyPr>
          <a:lstStyle/>
          <a:p>
            <a:r>
              <a:rPr lang="en-AU" altLang="en-US" dirty="0">
                <a:ea typeface="ＭＳ Ｐゴシック" panose="020B0600070205080204" pitchFamily="34" charset="-128"/>
              </a:rPr>
              <a:t>Do you have a vision for the future?</a:t>
            </a:r>
          </a:p>
          <a:p>
            <a:r>
              <a:rPr lang="en-AU" altLang="en-US" dirty="0">
                <a:ea typeface="ＭＳ Ｐゴシック" panose="020B0600070205080204" pitchFamily="34" charset="-128"/>
              </a:rPr>
              <a:t>What do you want to see changed?</a:t>
            </a:r>
          </a:p>
          <a:p>
            <a:r>
              <a:rPr lang="en-AU" altLang="en-US" dirty="0">
                <a:ea typeface="ＭＳ Ｐゴシック" panose="020B0600070205080204" pitchFamily="34" charset="-128"/>
              </a:rPr>
              <a:t>Is it something you are passionate about?</a:t>
            </a:r>
          </a:p>
          <a:p>
            <a:r>
              <a:rPr lang="en-AU" altLang="en-US" dirty="0">
                <a:ea typeface="ＭＳ Ｐゴシック" panose="020B0600070205080204" pitchFamily="34" charset="-128"/>
              </a:rPr>
              <a:t>Can you express your vision clearly and simply?</a:t>
            </a:r>
          </a:p>
          <a:p>
            <a:pPr lvl="1"/>
            <a:r>
              <a:rPr lang="en-AU" altLang="en-US" dirty="0">
                <a:ea typeface="ＭＳ Ｐゴシック" panose="020B0600070205080204" pitchFamily="34" charset="-128"/>
              </a:rPr>
              <a:t>In one or two sentences?</a:t>
            </a:r>
          </a:p>
          <a:p>
            <a:pPr lvl="1"/>
            <a:r>
              <a:rPr lang="en-AU" altLang="en-US" dirty="0">
                <a:ea typeface="ＭＳ Ｐゴシック" panose="020B0600070205080204" pitchFamily="34" charset="-128"/>
              </a:rPr>
              <a:t>Is it understandable to others?</a:t>
            </a:r>
          </a:p>
          <a:p>
            <a:r>
              <a:rPr lang="en-AU" altLang="en-US" dirty="0">
                <a:ea typeface="ＭＳ Ｐゴシック" panose="020B0600070205080204" pitchFamily="34" charset="-128"/>
              </a:rPr>
              <a:t>Your vision should inspire…</a:t>
            </a:r>
          </a:p>
          <a:p>
            <a:pPr lvl="1"/>
            <a:r>
              <a:rPr lang="en-AU" altLang="en-US" dirty="0">
                <a:ea typeface="ＭＳ Ｐゴシック" panose="020B0600070205080204" pitchFamily="34" charset="-128"/>
              </a:rPr>
              <a:t>Libraries are key partners in the development agenda</a:t>
            </a:r>
          </a:p>
          <a:p>
            <a:r>
              <a:rPr lang="en-AU" altLang="en-US" dirty="0">
                <a:ea typeface="ＭＳ Ｐゴシック" panose="020B0600070205080204" pitchFamily="34" charset="-128"/>
              </a:rPr>
              <a:t>Your mission will be to work towards achieving this vision</a:t>
            </a:r>
          </a:p>
        </p:txBody>
      </p:sp>
      <p:sp>
        <p:nvSpPr>
          <p:cNvPr id="9219" name="Title 2"/>
          <p:cNvSpPr>
            <a:spLocks noGrp="1"/>
          </p:cNvSpPr>
          <p:nvPr>
            <p:ph type="title"/>
          </p:nvPr>
        </p:nvSpPr>
        <p:spPr>
          <a:xfrm>
            <a:off x="167148" y="365126"/>
            <a:ext cx="8348202" cy="1325563"/>
          </a:xfrm>
        </p:spPr>
        <p:txBody>
          <a:bodyPr/>
          <a:lstStyle/>
          <a:p>
            <a:r>
              <a:rPr lang="en-AU" altLang="en-US" dirty="0">
                <a:ea typeface="ＭＳ Ｐゴシック" panose="020B0600070205080204" pitchFamily="34" charset="-128"/>
              </a:rPr>
              <a:t>Step 1: Identify and analyse the issue</a:t>
            </a:r>
            <a:endParaRPr altLang="en-US" dirty="0">
              <a:ea typeface="ＭＳ Ｐゴシック" panose="020B0600070205080204" pitchFamily="34" charset="-128"/>
            </a:endParaRPr>
          </a:p>
        </p:txBody>
      </p:sp>
      <p:graphicFrame>
        <p:nvGraphicFramePr>
          <p:cNvPr id="4" name="Diagram 3"/>
          <p:cNvGraphicFramePr/>
          <p:nvPr>
            <p:extLst>
              <p:ext uri="{D42A27DB-BD31-4B8C-83A1-F6EECF244321}">
                <p14:modId xmlns:p14="http://schemas.microsoft.com/office/powerpoint/2010/main" val="770784215"/>
              </p:ext>
            </p:extLst>
          </p:nvPr>
        </p:nvGraphicFramePr>
        <p:xfrm>
          <a:off x="7344697" y="221690"/>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5287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P_Template" id="{19C3EDDF-65E2-4EB9-8731-BCAB101DCCDC}" vid="{F8E54871-5E8B-450E-9775-4F556650BE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1152</TotalTime>
  <Words>2986</Words>
  <Application>Microsoft Office PowerPoint</Application>
  <PresentationFormat>On-screen Show (4:3)</PresentationFormat>
  <Paragraphs>446</Paragraphs>
  <Slides>49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Calibri</vt:lpstr>
      <vt:lpstr>Calibri Light</vt:lpstr>
      <vt:lpstr>Century Gothic</vt:lpstr>
      <vt:lpstr>Garamond</vt:lpstr>
      <vt:lpstr>Office Theme</vt:lpstr>
      <vt:lpstr>PowerPoint Presentation</vt:lpstr>
      <vt:lpstr>Topic 3: The seven steps of the advocacy planning cycle Learning objectives</vt:lpstr>
      <vt:lpstr>Overview of Topic 3</vt:lpstr>
      <vt:lpstr>A definition of ‘advocacy’</vt:lpstr>
      <vt:lpstr>We will start with a bit of theory…</vt:lpstr>
      <vt:lpstr>The value of effective planning</vt:lpstr>
      <vt:lpstr>The advocacy cycle</vt:lpstr>
      <vt:lpstr>The overarching framework for  an advocacy plan</vt:lpstr>
      <vt:lpstr>Step 1: Identify and analyse the issue</vt:lpstr>
      <vt:lpstr>What problem do you want to address?</vt:lpstr>
      <vt:lpstr>PowerPoint Presentation</vt:lpstr>
      <vt:lpstr>Step 2: Set your goal and objectives</vt:lpstr>
      <vt:lpstr>An example of goals and objectives</vt:lpstr>
      <vt:lpstr>To achieve your goals and objectives, your work  must be SMART!</vt:lpstr>
      <vt:lpstr>A worked example</vt:lpstr>
      <vt:lpstr>The aims of the Boekstart programme are SMART</vt:lpstr>
      <vt:lpstr>Step 3: Identify the decision makers</vt:lpstr>
      <vt:lpstr>Who are the key decision makers?</vt:lpstr>
      <vt:lpstr>Local influencers</vt:lpstr>
      <vt:lpstr>National influencers</vt:lpstr>
      <vt:lpstr>Regional influencers</vt:lpstr>
      <vt:lpstr>Global influencers</vt:lpstr>
      <vt:lpstr>Other potential targets</vt:lpstr>
      <vt:lpstr>Step 4: Define your message and               the proposal</vt:lpstr>
      <vt:lpstr>Step 5: Set your timelines</vt:lpstr>
      <vt:lpstr>Step 6: Assess resources, choose               tactics, and implement</vt:lpstr>
      <vt:lpstr>The ‘right strategy’</vt:lpstr>
      <vt:lpstr>Your strategies</vt:lpstr>
      <vt:lpstr>Your tactics</vt:lpstr>
      <vt:lpstr>PowerPoint Presentation</vt:lpstr>
      <vt:lpstr>Step 7: Monitor, evaluate and share</vt:lpstr>
      <vt:lpstr>The need for performance indicators</vt:lpstr>
      <vt:lpstr>Some performance indicators</vt:lpstr>
      <vt:lpstr>PowerPoint Presentation</vt:lpstr>
      <vt:lpstr>Monitoring</vt:lpstr>
      <vt:lpstr>Evaluation</vt:lpstr>
      <vt:lpstr>Questions to ask in an evaluation</vt:lpstr>
      <vt:lpstr>Indicators for progress for policy change</vt:lpstr>
      <vt:lpstr>Indicators for impact of policy change</vt:lpstr>
      <vt:lpstr>Indicators of progress for change in practice</vt:lpstr>
      <vt:lpstr>Indicators of impact of practice change</vt:lpstr>
      <vt:lpstr>Indicators for progress for change in attitude and/or behaviour</vt:lpstr>
      <vt:lpstr>Indicators of impact of changes in attitude and/or behaviour</vt:lpstr>
      <vt:lpstr>Sharing with others: dissemination is critical!</vt:lpstr>
      <vt:lpstr>Celebrate successes</vt:lpstr>
      <vt:lpstr>The process to work through</vt:lpstr>
      <vt:lpstr>Summary</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Evgeni Hristov</dc:creator>
  <cp:lastModifiedBy>Dina Youssef</cp:lastModifiedBy>
  <cp:revision>136</cp:revision>
  <cp:lastPrinted>2016-10-01T00:16:08Z</cp:lastPrinted>
  <dcterms:created xsi:type="dcterms:W3CDTF">2016-09-06T09:01:44Z</dcterms:created>
  <dcterms:modified xsi:type="dcterms:W3CDTF">2017-02-08T10:13:05Z</dcterms:modified>
</cp:coreProperties>
</file>