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58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CF28D9-C2E5-4AEA-B035-4C3FEAFC340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75A021E-C95D-4986-A143-2B3CEAF43B76}">
      <dgm:prSet phldrT="[Text]"/>
      <dgm:spPr/>
      <dgm:t>
        <a:bodyPr/>
        <a:lstStyle/>
        <a:p>
          <a:r>
            <a:rPr lang="ar-AE" dirty="0" smtClean="0"/>
            <a:t>الجانب </a:t>
          </a:r>
          <a:endParaRPr lang="en-GB" dirty="0"/>
        </a:p>
      </dgm:t>
    </dgm:pt>
    <dgm:pt modelId="{257982BF-285E-4B4D-8E34-AD6543145C7D}" type="parTrans" cxnId="{6F2564AE-EADF-4469-82A3-B7250620DE03}">
      <dgm:prSet/>
      <dgm:spPr/>
      <dgm:t>
        <a:bodyPr/>
        <a:lstStyle/>
        <a:p>
          <a:endParaRPr lang="en-GB"/>
        </a:p>
      </dgm:t>
    </dgm:pt>
    <dgm:pt modelId="{081185AA-D4C8-4B46-A9B6-61EDD05D3B45}" type="sibTrans" cxnId="{6F2564AE-EADF-4469-82A3-B7250620DE03}">
      <dgm:prSet/>
      <dgm:spPr/>
      <dgm:t>
        <a:bodyPr/>
        <a:lstStyle/>
        <a:p>
          <a:endParaRPr lang="en-GB"/>
        </a:p>
      </dgm:t>
    </dgm:pt>
    <dgm:pt modelId="{21F0E824-B5AA-403D-BFE3-2389A770A02B}">
      <dgm:prSet phldrT="[Text]"/>
      <dgm:spPr/>
      <dgm:t>
        <a:bodyPr/>
        <a:lstStyle/>
        <a:p>
          <a:r>
            <a:rPr lang="ar-AE" dirty="0" smtClean="0"/>
            <a:t>الحصلية</a:t>
          </a:r>
          <a:endParaRPr lang="en-GB" dirty="0"/>
        </a:p>
      </dgm:t>
    </dgm:pt>
    <dgm:pt modelId="{0D07640C-CAC2-4BF3-B991-0486A16D88F6}" type="parTrans" cxnId="{AFDE36B9-17E7-4EB8-8DBA-5C331A1C3911}">
      <dgm:prSet/>
      <dgm:spPr/>
      <dgm:t>
        <a:bodyPr/>
        <a:lstStyle/>
        <a:p>
          <a:endParaRPr lang="en-GB"/>
        </a:p>
      </dgm:t>
    </dgm:pt>
    <dgm:pt modelId="{ACF7C745-125A-4EFF-A689-7A9A7B65F581}" type="sibTrans" cxnId="{AFDE36B9-17E7-4EB8-8DBA-5C331A1C3911}">
      <dgm:prSet/>
      <dgm:spPr/>
      <dgm:t>
        <a:bodyPr/>
        <a:lstStyle/>
        <a:p>
          <a:endParaRPr lang="en-GB"/>
        </a:p>
      </dgm:t>
    </dgm:pt>
    <dgm:pt modelId="{74F8D936-015C-4A1F-AE3E-B82DB33A7015}">
      <dgm:prSet phldrT="[Text]"/>
      <dgm:spPr/>
      <dgm:t>
        <a:bodyPr/>
        <a:lstStyle/>
        <a:p>
          <a:pPr algn="ctr" rtl="1"/>
          <a:r>
            <a:rPr lang="ar-AE" dirty="0" smtClean="0"/>
            <a:t>الماجستير</a:t>
          </a:r>
          <a:endParaRPr lang="en-GB" dirty="0"/>
        </a:p>
      </dgm:t>
    </dgm:pt>
    <dgm:pt modelId="{EFC8A8F3-4D57-4A46-8D11-E6CDFD65BB01}" type="parTrans" cxnId="{27E83DB9-C334-422B-BB8F-4BF503549302}">
      <dgm:prSet/>
      <dgm:spPr/>
      <dgm:t>
        <a:bodyPr/>
        <a:lstStyle/>
        <a:p>
          <a:endParaRPr lang="en-GB"/>
        </a:p>
      </dgm:t>
    </dgm:pt>
    <dgm:pt modelId="{FE0F76CD-378B-4C14-B15C-25693CDFB66F}" type="sibTrans" cxnId="{27E83DB9-C334-422B-BB8F-4BF503549302}">
      <dgm:prSet/>
      <dgm:spPr/>
      <dgm:t>
        <a:bodyPr/>
        <a:lstStyle/>
        <a:p>
          <a:endParaRPr lang="en-GB"/>
        </a:p>
      </dgm:t>
    </dgm:pt>
    <dgm:pt modelId="{DB5FA27A-C5DC-4129-8815-0655C8C93EB6}">
      <dgm:prSet phldrT="[Text]"/>
      <dgm:spPr/>
      <dgm:t>
        <a:bodyPr/>
        <a:lstStyle/>
        <a:p>
          <a:r>
            <a:rPr lang="ar-AE" dirty="0" smtClean="0"/>
            <a:t>الهدف</a:t>
          </a:r>
          <a:endParaRPr lang="en-GB" dirty="0"/>
        </a:p>
      </dgm:t>
    </dgm:pt>
    <dgm:pt modelId="{DE524447-4FC1-4C02-ABA8-46E13839F301}" type="parTrans" cxnId="{3B876CCF-4E8A-4C8C-A7F2-2B4B422C2C45}">
      <dgm:prSet/>
      <dgm:spPr/>
      <dgm:t>
        <a:bodyPr/>
        <a:lstStyle/>
        <a:p>
          <a:endParaRPr lang="en-GB"/>
        </a:p>
      </dgm:t>
    </dgm:pt>
    <dgm:pt modelId="{B998DD40-062C-45B7-8424-2A10B234C695}" type="sibTrans" cxnId="{3B876CCF-4E8A-4C8C-A7F2-2B4B422C2C45}">
      <dgm:prSet/>
      <dgm:spPr/>
      <dgm:t>
        <a:bodyPr/>
        <a:lstStyle/>
        <a:p>
          <a:endParaRPr lang="en-GB"/>
        </a:p>
      </dgm:t>
    </dgm:pt>
    <dgm:pt modelId="{D29DAFE8-278B-4AE6-ACDF-BEC46AD6B281}">
      <dgm:prSet/>
      <dgm:spPr/>
      <dgm:t>
        <a:bodyPr/>
        <a:lstStyle/>
        <a:p>
          <a:r>
            <a:rPr lang="ar-AE" dirty="0" smtClean="0"/>
            <a:t>الغاية</a:t>
          </a:r>
          <a:endParaRPr lang="en-GB" dirty="0"/>
        </a:p>
      </dgm:t>
    </dgm:pt>
    <dgm:pt modelId="{65A9A839-0F73-4448-AE16-4A40EC92B6FA}" type="parTrans" cxnId="{09B97672-7012-4C39-85ED-D6A9C6443CE4}">
      <dgm:prSet/>
      <dgm:spPr/>
      <dgm:t>
        <a:bodyPr/>
        <a:lstStyle/>
        <a:p>
          <a:endParaRPr lang="en-GB"/>
        </a:p>
      </dgm:t>
    </dgm:pt>
    <dgm:pt modelId="{D7EB86D2-0573-485E-AC17-12D9020AEA97}" type="sibTrans" cxnId="{09B97672-7012-4C39-85ED-D6A9C6443CE4}">
      <dgm:prSet/>
      <dgm:spPr/>
      <dgm:t>
        <a:bodyPr/>
        <a:lstStyle/>
        <a:p>
          <a:endParaRPr lang="en-GB"/>
        </a:p>
      </dgm:t>
    </dgm:pt>
    <dgm:pt modelId="{A072B94E-B5D0-403D-8104-A02E92F904EC}">
      <dgm:prSet/>
      <dgm:spPr/>
      <dgm:t>
        <a:bodyPr/>
        <a:lstStyle/>
        <a:p>
          <a:r>
            <a:rPr lang="ar-AE" dirty="0" smtClean="0"/>
            <a:t>الحالة الجوهيرية</a:t>
          </a:r>
          <a:endParaRPr lang="en-GB" dirty="0"/>
        </a:p>
      </dgm:t>
    </dgm:pt>
    <dgm:pt modelId="{6B86F677-C234-4827-B942-D3E8607A68E8}" type="parTrans" cxnId="{9800D722-F7F9-4345-88C9-87D2DF5934BA}">
      <dgm:prSet/>
      <dgm:spPr/>
      <dgm:t>
        <a:bodyPr/>
        <a:lstStyle/>
        <a:p>
          <a:endParaRPr lang="en-GB"/>
        </a:p>
      </dgm:t>
    </dgm:pt>
    <dgm:pt modelId="{6ABEF513-D136-4382-BAA2-D3409825C517}" type="sibTrans" cxnId="{9800D722-F7F9-4345-88C9-87D2DF5934BA}">
      <dgm:prSet/>
      <dgm:spPr/>
      <dgm:t>
        <a:bodyPr/>
        <a:lstStyle/>
        <a:p>
          <a:endParaRPr lang="en-GB"/>
        </a:p>
      </dgm:t>
    </dgm:pt>
    <dgm:pt modelId="{B46BF7EB-54EB-43EE-9116-31A39AE61C05}">
      <dgm:prSet/>
      <dgm:spPr/>
      <dgm:t>
        <a:bodyPr/>
        <a:lstStyle/>
        <a:p>
          <a:pPr algn="ctr" rtl="1"/>
          <a:r>
            <a:rPr lang="ar-AE" dirty="0" smtClean="0"/>
            <a:t>العلمي</a:t>
          </a:r>
          <a:endParaRPr lang="en-GB" dirty="0"/>
        </a:p>
      </dgm:t>
    </dgm:pt>
    <dgm:pt modelId="{F5B0E986-3CC6-47A0-AB32-0BEB19E0491C}" type="parTrans" cxnId="{1E8E5A10-88E3-477F-8537-3FFE92EB0B36}">
      <dgm:prSet/>
      <dgm:spPr/>
      <dgm:t>
        <a:bodyPr/>
        <a:lstStyle/>
        <a:p>
          <a:endParaRPr lang="en-GB"/>
        </a:p>
      </dgm:t>
    </dgm:pt>
    <dgm:pt modelId="{9EC444C1-B38F-4977-B93F-4977922B902E}" type="sibTrans" cxnId="{1E8E5A10-88E3-477F-8537-3FFE92EB0B36}">
      <dgm:prSet/>
      <dgm:spPr/>
      <dgm:t>
        <a:bodyPr/>
        <a:lstStyle/>
        <a:p>
          <a:endParaRPr lang="en-GB"/>
        </a:p>
      </dgm:t>
    </dgm:pt>
    <dgm:pt modelId="{2333F1CC-D959-4DC1-9121-4ABA89065AE3}">
      <dgm:prSet/>
      <dgm:spPr/>
      <dgm:t>
        <a:bodyPr/>
        <a:lstStyle/>
        <a:p>
          <a:pPr algn="ctr" rtl="1"/>
          <a:r>
            <a:rPr lang="ar-AE" dirty="0" smtClean="0"/>
            <a:t> الأمل </a:t>
          </a:r>
          <a:endParaRPr lang="en-GB" dirty="0"/>
        </a:p>
      </dgm:t>
    </dgm:pt>
    <dgm:pt modelId="{2FEAAFDE-51D6-4A19-85F7-CFB575AD8C72}" type="parTrans" cxnId="{EA29D89A-5F01-43D7-A60E-BCFF7D58742A}">
      <dgm:prSet/>
      <dgm:spPr/>
      <dgm:t>
        <a:bodyPr/>
        <a:lstStyle/>
        <a:p>
          <a:endParaRPr lang="en-GB"/>
        </a:p>
      </dgm:t>
    </dgm:pt>
    <dgm:pt modelId="{9486C60F-E4FA-4AD6-BAD5-DF6EF157DEE3}" type="sibTrans" cxnId="{EA29D89A-5F01-43D7-A60E-BCFF7D58742A}">
      <dgm:prSet/>
      <dgm:spPr/>
      <dgm:t>
        <a:bodyPr/>
        <a:lstStyle/>
        <a:p>
          <a:endParaRPr lang="en-GB"/>
        </a:p>
      </dgm:t>
    </dgm:pt>
    <dgm:pt modelId="{C2EE8B43-8994-4A5F-9B0E-2628DF882838}">
      <dgm:prSet/>
      <dgm:spPr/>
      <dgm:t>
        <a:bodyPr/>
        <a:lstStyle/>
        <a:p>
          <a:pPr algn="ctr" rtl="1"/>
          <a:r>
            <a:rPr lang="ar-AE" dirty="0" smtClean="0">
              <a:solidFill>
                <a:srgbClr val="FF0000"/>
              </a:solidFill>
            </a:rPr>
            <a:t> الراحة </a:t>
          </a:r>
          <a:endParaRPr lang="en-GB" dirty="0">
            <a:solidFill>
              <a:srgbClr val="FF0000"/>
            </a:solidFill>
          </a:endParaRPr>
        </a:p>
      </dgm:t>
    </dgm:pt>
    <dgm:pt modelId="{F64AD7EE-819A-44A6-9BCD-68962E76F0BB}" type="parTrans" cxnId="{D4CD8E6A-EBA8-4BC1-956F-2AE6B31DA71A}">
      <dgm:prSet/>
      <dgm:spPr/>
      <dgm:t>
        <a:bodyPr/>
        <a:lstStyle/>
        <a:p>
          <a:endParaRPr lang="en-GB"/>
        </a:p>
      </dgm:t>
    </dgm:pt>
    <dgm:pt modelId="{92E08360-8AAD-47F3-BD80-58F687313922}" type="sibTrans" cxnId="{D4CD8E6A-EBA8-4BC1-956F-2AE6B31DA71A}">
      <dgm:prSet/>
      <dgm:spPr/>
      <dgm:t>
        <a:bodyPr/>
        <a:lstStyle/>
        <a:p>
          <a:endParaRPr lang="en-GB"/>
        </a:p>
      </dgm:t>
    </dgm:pt>
    <dgm:pt modelId="{C6B812BD-E41E-4F29-8F96-EE366B7806F4}">
      <dgm:prSet/>
      <dgm:spPr/>
      <dgm:t>
        <a:bodyPr/>
        <a:lstStyle/>
        <a:p>
          <a:pPr algn="ctr" rtl="1"/>
          <a:r>
            <a:rPr lang="ar-AE" dirty="0" smtClean="0">
              <a:solidFill>
                <a:srgbClr val="FF0000"/>
              </a:solidFill>
            </a:rPr>
            <a:t>السعادة</a:t>
          </a:r>
          <a:r>
            <a:rPr lang="ar-AE" dirty="0" smtClean="0"/>
            <a:t> </a:t>
          </a:r>
          <a:endParaRPr lang="en-GB" dirty="0"/>
        </a:p>
      </dgm:t>
    </dgm:pt>
    <dgm:pt modelId="{AA6E87AC-1283-4388-AB01-90EB64CD7F7B}" type="parTrans" cxnId="{22C89734-2C50-415C-A5C0-FEAACFC8161A}">
      <dgm:prSet/>
      <dgm:spPr/>
      <dgm:t>
        <a:bodyPr/>
        <a:lstStyle/>
        <a:p>
          <a:endParaRPr lang="en-GB"/>
        </a:p>
      </dgm:t>
    </dgm:pt>
    <dgm:pt modelId="{1A03447A-6CB8-47C2-BF09-924AA0CB363C}" type="sibTrans" cxnId="{22C89734-2C50-415C-A5C0-FEAACFC8161A}">
      <dgm:prSet/>
      <dgm:spPr/>
      <dgm:t>
        <a:bodyPr/>
        <a:lstStyle/>
        <a:p>
          <a:endParaRPr lang="en-GB"/>
        </a:p>
      </dgm:t>
    </dgm:pt>
    <dgm:pt modelId="{57C0F4AF-5B02-473C-AE99-5AD108F8BFC0}">
      <dgm:prSet/>
      <dgm:spPr/>
      <dgm:t>
        <a:bodyPr/>
        <a:lstStyle/>
        <a:p>
          <a:pPr algn="ctr" rtl="1"/>
          <a:r>
            <a:rPr lang="ar-AE" dirty="0" smtClean="0"/>
            <a:t>أحس إني طاير </a:t>
          </a:r>
          <a:endParaRPr lang="en-GB" dirty="0"/>
        </a:p>
      </dgm:t>
    </dgm:pt>
    <dgm:pt modelId="{14274A8E-156B-4309-AEE7-0395448F65FB}" type="parTrans" cxnId="{B8329619-F205-4B13-8697-AFC34FF3149A}">
      <dgm:prSet/>
      <dgm:spPr/>
      <dgm:t>
        <a:bodyPr/>
        <a:lstStyle/>
        <a:p>
          <a:endParaRPr lang="en-GB"/>
        </a:p>
      </dgm:t>
    </dgm:pt>
    <dgm:pt modelId="{46FF2F51-484B-4E8C-99C3-6E43E3517A8F}" type="sibTrans" cxnId="{B8329619-F205-4B13-8697-AFC34FF3149A}">
      <dgm:prSet/>
      <dgm:spPr/>
      <dgm:t>
        <a:bodyPr/>
        <a:lstStyle/>
        <a:p>
          <a:endParaRPr lang="en-GB"/>
        </a:p>
      </dgm:t>
    </dgm:pt>
    <dgm:pt modelId="{842CC0FE-1938-4435-9625-5E9F8D61741F}" type="pres">
      <dgm:prSet presAssocID="{5ACF28D9-C2E5-4AEA-B035-4C3FEAFC340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EE9094C-D025-44EB-8DA6-51F4F802CB40}" type="pres">
      <dgm:prSet presAssocID="{C75A021E-C95D-4986-A143-2B3CEAF43B76}" presName="composite" presStyleCnt="0"/>
      <dgm:spPr/>
    </dgm:pt>
    <dgm:pt modelId="{2049D2E4-EB93-4E17-BDBA-AA32211AEF20}" type="pres">
      <dgm:prSet presAssocID="{C75A021E-C95D-4986-A143-2B3CEAF43B76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23BD02-06DD-48B8-9FBB-38BCECF5994A}" type="pres">
      <dgm:prSet presAssocID="{C75A021E-C95D-4986-A143-2B3CEAF43B76}" presName="descendantText" presStyleLbl="alignAcc1" presStyleIdx="0" presStyleCnt="5" custScaleX="4193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3852E7F-9A58-45D2-AE74-219E8B143A76}" type="pres">
      <dgm:prSet presAssocID="{081185AA-D4C8-4B46-A9B6-61EDD05D3B45}" presName="sp" presStyleCnt="0"/>
      <dgm:spPr/>
    </dgm:pt>
    <dgm:pt modelId="{45E25279-BC5C-4176-A7DA-E55A64159556}" type="pres">
      <dgm:prSet presAssocID="{21F0E824-B5AA-403D-BFE3-2389A770A02B}" presName="composite" presStyleCnt="0"/>
      <dgm:spPr/>
    </dgm:pt>
    <dgm:pt modelId="{8C9D113D-FE3E-4570-B40D-17081269F696}" type="pres">
      <dgm:prSet presAssocID="{21F0E824-B5AA-403D-BFE3-2389A770A02B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A96E470-4592-4AC2-8670-FB865FE198DD}" type="pres">
      <dgm:prSet presAssocID="{21F0E824-B5AA-403D-BFE3-2389A770A02B}" presName="descendantText" presStyleLbl="alignAcc1" presStyleIdx="1" presStyleCnt="5" custScaleX="4289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30DC834-1ABB-421D-9A1D-426687011284}" type="pres">
      <dgm:prSet presAssocID="{ACF7C745-125A-4EFF-A689-7A9A7B65F581}" presName="sp" presStyleCnt="0"/>
      <dgm:spPr/>
    </dgm:pt>
    <dgm:pt modelId="{001E110D-1BCA-4B96-96A3-C1CAA4342AFB}" type="pres">
      <dgm:prSet presAssocID="{DB5FA27A-C5DC-4129-8815-0655C8C93EB6}" presName="composite" presStyleCnt="0"/>
      <dgm:spPr/>
    </dgm:pt>
    <dgm:pt modelId="{ADD2798D-8EE2-43D8-8314-AE5DD117BEF3}" type="pres">
      <dgm:prSet presAssocID="{DB5FA27A-C5DC-4129-8815-0655C8C93EB6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A20162F-4BEF-427E-B497-5286CB78EC2C}" type="pres">
      <dgm:prSet presAssocID="{DB5FA27A-C5DC-4129-8815-0655C8C93EB6}" presName="descendantText" presStyleLbl="alignAcc1" presStyleIdx="2" presStyleCnt="5" custScaleX="4284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807D9F9-6A55-4B32-B91B-C283ED03AF7B}" type="pres">
      <dgm:prSet presAssocID="{B998DD40-062C-45B7-8424-2A10B234C695}" presName="sp" presStyleCnt="0"/>
      <dgm:spPr/>
    </dgm:pt>
    <dgm:pt modelId="{E7B560D3-0E27-42CC-A333-EA194EE6F14E}" type="pres">
      <dgm:prSet presAssocID="{D29DAFE8-278B-4AE6-ACDF-BEC46AD6B281}" presName="composite" presStyleCnt="0"/>
      <dgm:spPr/>
    </dgm:pt>
    <dgm:pt modelId="{F1FA630F-F259-41AA-86BE-FBCB89A5AC2C}" type="pres">
      <dgm:prSet presAssocID="{D29DAFE8-278B-4AE6-ACDF-BEC46AD6B281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3490369-4720-421B-BAAB-F7FA2B9EA6D9}" type="pres">
      <dgm:prSet presAssocID="{D29DAFE8-278B-4AE6-ACDF-BEC46AD6B281}" presName="descendantText" presStyleLbl="alignAcc1" presStyleIdx="3" presStyleCnt="5" custScaleX="4174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E7DDFDD-20DB-4E46-974E-665EDA21FBDB}" type="pres">
      <dgm:prSet presAssocID="{D7EB86D2-0573-485E-AC17-12D9020AEA97}" presName="sp" presStyleCnt="0"/>
      <dgm:spPr/>
    </dgm:pt>
    <dgm:pt modelId="{41D5E265-BA7A-4C2A-9DAE-C7CB97EBBB79}" type="pres">
      <dgm:prSet presAssocID="{A072B94E-B5D0-403D-8104-A02E92F904EC}" presName="composite" presStyleCnt="0"/>
      <dgm:spPr/>
    </dgm:pt>
    <dgm:pt modelId="{371F836C-D325-4464-83E9-DE3E4375BDEB}" type="pres">
      <dgm:prSet presAssocID="{A072B94E-B5D0-403D-8104-A02E92F904EC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BB1234-0278-4AF7-BB86-3425A2ABF7F8}" type="pres">
      <dgm:prSet presAssocID="{A072B94E-B5D0-403D-8104-A02E92F904EC}" presName="descendantText" presStyleLbl="alignAcc1" presStyleIdx="4" presStyleCnt="5" custScaleX="4174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14C6A14-8684-45EE-B87A-4544F7767E7B}" type="presOf" srcId="{DB5FA27A-C5DC-4129-8815-0655C8C93EB6}" destId="{ADD2798D-8EE2-43D8-8314-AE5DD117BEF3}" srcOrd="0" destOrd="0" presId="urn:microsoft.com/office/officeart/2005/8/layout/chevron2"/>
    <dgm:cxn modelId="{22C89734-2C50-415C-A5C0-FEAACFC8161A}" srcId="{D29DAFE8-278B-4AE6-ACDF-BEC46AD6B281}" destId="{C6B812BD-E41E-4F29-8F96-EE366B7806F4}" srcOrd="0" destOrd="0" parTransId="{AA6E87AC-1283-4388-AB01-90EB64CD7F7B}" sibTransId="{1A03447A-6CB8-47C2-BF09-924AA0CB363C}"/>
    <dgm:cxn modelId="{D46BB6A7-AB80-4B6F-AA3C-916D54836A74}" type="presOf" srcId="{74F8D936-015C-4A1F-AE3E-B82DB33A7015}" destId="{7A96E470-4592-4AC2-8670-FB865FE198DD}" srcOrd="0" destOrd="0" presId="urn:microsoft.com/office/officeart/2005/8/layout/chevron2"/>
    <dgm:cxn modelId="{6F2564AE-EADF-4469-82A3-B7250620DE03}" srcId="{5ACF28D9-C2E5-4AEA-B035-4C3FEAFC3409}" destId="{C75A021E-C95D-4986-A143-2B3CEAF43B76}" srcOrd="0" destOrd="0" parTransId="{257982BF-285E-4B4D-8E34-AD6543145C7D}" sibTransId="{081185AA-D4C8-4B46-A9B6-61EDD05D3B45}"/>
    <dgm:cxn modelId="{905463F6-57AF-4B3D-8CD2-5BF744021F44}" type="presOf" srcId="{C2EE8B43-8994-4A5F-9B0E-2628DF882838}" destId="{7A20162F-4BEF-427E-B497-5286CB78EC2C}" srcOrd="0" destOrd="1" presId="urn:microsoft.com/office/officeart/2005/8/layout/chevron2"/>
    <dgm:cxn modelId="{E3C67AF5-89B9-4FF9-B795-17AD0130818F}" type="presOf" srcId="{57C0F4AF-5B02-473C-AE99-5AD108F8BFC0}" destId="{38BB1234-0278-4AF7-BB86-3425A2ABF7F8}" srcOrd="0" destOrd="0" presId="urn:microsoft.com/office/officeart/2005/8/layout/chevron2"/>
    <dgm:cxn modelId="{09B97672-7012-4C39-85ED-D6A9C6443CE4}" srcId="{5ACF28D9-C2E5-4AEA-B035-4C3FEAFC3409}" destId="{D29DAFE8-278B-4AE6-ACDF-BEC46AD6B281}" srcOrd="3" destOrd="0" parTransId="{65A9A839-0F73-4448-AE16-4A40EC92B6FA}" sibTransId="{D7EB86D2-0573-485E-AC17-12D9020AEA97}"/>
    <dgm:cxn modelId="{DF1FAD91-7148-46AF-8D2A-C0709DF7FD35}" type="presOf" srcId="{5ACF28D9-C2E5-4AEA-B035-4C3FEAFC3409}" destId="{842CC0FE-1938-4435-9625-5E9F8D61741F}" srcOrd="0" destOrd="0" presId="urn:microsoft.com/office/officeart/2005/8/layout/chevron2"/>
    <dgm:cxn modelId="{1E8E5A10-88E3-477F-8537-3FFE92EB0B36}" srcId="{C75A021E-C95D-4986-A143-2B3CEAF43B76}" destId="{B46BF7EB-54EB-43EE-9116-31A39AE61C05}" srcOrd="0" destOrd="0" parTransId="{F5B0E986-3CC6-47A0-AB32-0BEB19E0491C}" sibTransId="{9EC444C1-B38F-4977-B93F-4977922B902E}"/>
    <dgm:cxn modelId="{AFDE36B9-17E7-4EB8-8DBA-5C331A1C3911}" srcId="{5ACF28D9-C2E5-4AEA-B035-4C3FEAFC3409}" destId="{21F0E824-B5AA-403D-BFE3-2389A770A02B}" srcOrd="1" destOrd="0" parTransId="{0D07640C-CAC2-4BF3-B991-0486A16D88F6}" sibTransId="{ACF7C745-125A-4EFF-A689-7A9A7B65F581}"/>
    <dgm:cxn modelId="{27E83DB9-C334-422B-BB8F-4BF503549302}" srcId="{21F0E824-B5AA-403D-BFE3-2389A770A02B}" destId="{74F8D936-015C-4A1F-AE3E-B82DB33A7015}" srcOrd="0" destOrd="0" parTransId="{EFC8A8F3-4D57-4A46-8D11-E6CDFD65BB01}" sibTransId="{FE0F76CD-378B-4C14-B15C-25693CDFB66F}"/>
    <dgm:cxn modelId="{9800D722-F7F9-4345-88C9-87D2DF5934BA}" srcId="{5ACF28D9-C2E5-4AEA-B035-4C3FEAFC3409}" destId="{A072B94E-B5D0-403D-8104-A02E92F904EC}" srcOrd="4" destOrd="0" parTransId="{6B86F677-C234-4827-B942-D3E8607A68E8}" sibTransId="{6ABEF513-D136-4382-BAA2-D3409825C517}"/>
    <dgm:cxn modelId="{59C7CC4A-6DC1-4BE4-92E7-99AA55208226}" type="presOf" srcId="{A072B94E-B5D0-403D-8104-A02E92F904EC}" destId="{371F836C-D325-4464-83E9-DE3E4375BDEB}" srcOrd="0" destOrd="0" presId="urn:microsoft.com/office/officeart/2005/8/layout/chevron2"/>
    <dgm:cxn modelId="{3B876CCF-4E8A-4C8C-A7F2-2B4B422C2C45}" srcId="{5ACF28D9-C2E5-4AEA-B035-4C3FEAFC3409}" destId="{DB5FA27A-C5DC-4129-8815-0655C8C93EB6}" srcOrd="2" destOrd="0" parTransId="{DE524447-4FC1-4C02-ABA8-46E13839F301}" sibTransId="{B998DD40-062C-45B7-8424-2A10B234C695}"/>
    <dgm:cxn modelId="{945E487F-19DA-4924-B26A-934083E7E9A7}" type="presOf" srcId="{C6B812BD-E41E-4F29-8F96-EE366B7806F4}" destId="{83490369-4720-421B-BAAB-F7FA2B9EA6D9}" srcOrd="0" destOrd="0" presId="urn:microsoft.com/office/officeart/2005/8/layout/chevron2"/>
    <dgm:cxn modelId="{EA29D89A-5F01-43D7-A60E-BCFF7D58742A}" srcId="{DB5FA27A-C5DC-4129-8815-0655C8C93EB6}" destId="{2333F1CC-D959-4DC1-9121-4ABA89065AE3}" srcOrd="0" destOrd="0" parTransId="{2FEAAFDE-51D6-4A19-85F7-CFB575AD8C72}" sibTransId="{9486C60F-E4FA-4AD6-BAD5-DF6EF157DEE3}"/>
    <dgm:cxn modelId="{4BB656BD-D8E9-4EF0-AF46-4486997A2019}" type="presOf" srcId="{C75A021E-C95D-4986-A143-2B3CEAF43B76}" destId="{2049D2E4-EB93-4E17-BDBA-AA32211AEF20}" srcOrd="0" destOrd="0" presId="urn:microsoft.com/office/officeart/2005/8/layout/chevron2"/>
    <dgm:cxn modelId="{4DE0623D-9A48-47C4-B983-DF84128EDED4}" type="presOf" srcId="{D29DAFE8-278B-4AE6-ACDF-BEC46AD6B281}" destId="{F1FA630F-F259-41AA-86BE-FBCB89A5AC2C}" srcOrd="0" destOrd="0" presId="urn:microsoft.com/office/officeart/2005/8/layout/chevron2"/>
    <dgm:cxn modelId="{CC31C732-9B19-4016-97D2-765047BAAF6C}" type="presOf" srcId="{21F0E824-B5AA-403D-BFE3-2389A770A02B}" destId="{8C9D113D-FE3E-4570-B40D-17081269F696}" srcOrd="0" destOrd="0" presId="urn:microsoft.com/office/officeart/2005/8/layout/chevron2"/>
    <dgm:cxn modelId="{B8329619-F205-4B13-8697-AFC34FF3149A}" srcId="{A072B94E-B5D0-403D-8104-A02E92F904EC}" destId="{57C0F4AF-5B02-473C-AE99-5AD108F8BFC0}" srcOrd="0" destOrd="0" parTransId="{14274A8E-156B-4309-AEE7-0395448F65FB}" sibTransId="{46FF2F51-484B-4E8C-99C3-6E43E3517A8F}"/>
    <dgm:cxn modelId="{D4CD8E6A-EBA8-4BC1-956F-2AE6B31DA71A}" srcId="{DB5FA27A-C5DC-4129-8815-0655C8C93EB6}" destId="{C2EE8B43-8994-4A5F-9B0E-2628DF882838}" srcOrd="1" destOrd="0" parTransId="{F64AD7EE-819A-44A6-9BCD-68962E76F0BB}" sibTransId="{92E08360-8AAD-47F3-BD80-58F687313922}"/>
    <dgm:cxn modelId="{B50D423F-28F3-4395-9F4A-E539FD45CE02}" type="presOf" srcId="{2333F1CC-D959-4DC1-9121-4ABA89065AE3}" destId="{7A20162F-4BEF-427E-B497-5286CB78EC2C}" srcOrd="0" destOrd="0" presId="urn:microsoft.com/office/officeart/2005/8/layout/chevron2"/>
    <dgm:cxn modelId="{795EFBD8-7D65-4397-AC1E-BC481D93C5DF}" type="presOf" srcId="{B46BF7EB-54EB-43EE-9116-31A39AE61C05}" destId="{3923BD02-06DD-48B8-9FBB-38BCECF5994A}" srcOrd="0" destOrd="0" presId="urn:microsoft.com/office/officeart/2005/8/layout/chevron2"/>
    <dgm:cxn modelId="{BFCD3810-1D55-438D-9A3D-81A22497E10D}" type="presParOf" srcId="{842CC0FE-1938-4435-9625-5E9F8D61741F}" destId="{0EE9094C-D025-44EB-8DA6-51F4F802CB40}" srcOrd="0" destOrd="0" presId="urn:microsoft.com/office/officeart/2005/8/layout/chevron2"/>
    <dgm:cxn modelId="{A64C7F50-8A6C-4D4D-9162-8B40E049C3C5}" type="presParOf" srcId="{0EE9094C-D025-44EB-8DA6-51F4F802CB40}" destId="{2049D2E4-EB93-4E17-BDBA-AA32211AEF20}" srcOrd="0" destOrd="0" presId="urn:microsoft.com/office/officeart/2005/8/layout/chevron2"/>
    <dgm:cxn modelId="{4F5E380E-96FC-4E20-8BA4-EF9F864C6756}" type="presParOf" srcId="{0EE9094C-D025-44EB-8DA6-51F4F802CB40}" destId="{3923BD02-06DD-48B8-9FBB-38BCECF5994A}" srcOrd="1" destOrd="0" presId="urn:microsoft.com/office/officeart/2005/8/layout/chevron2"/>
    <dgm:cxn modelId="{0DBA0AB2-B897-4656-B5A1-C96FA5CCA6D8}" type="presParOf" srcId="{842CC0FE-1938-4435-9625-5E9F8D61741F}" destId="{53852E7F-9A58-45D2-AE74-219E8B143A76}" srcOrd="1" destOrd="0" presId="urn:microsoft.com/office/officeart/2005/8/layout/chevron2"/>
    <dgm:cxn modelId="{E0B16EB1-7CC6-41CF-B04A-1304BA1F81CF}" type="presParOf" srcId="{842CC0FE-1938-4435-9625-5E9F8D61741F}" destId="{45E25279-BC5C-4176-A7DA-E55A64159556}" srcOrd="2" destOrd="0" presId="urn:microsoft.com/office/officeart/2005/8/layout/chevron2"/>
    <dgm:cxn modelId="{5E0FF026-00AB-4125-9C85-13AD1B3B2438}" type="presParOf" srcId="{45E25279-BC5C-4176-A7DA-E55A64159556}" destId="{8C9D113D-FE3E-4570-B40D-17081269F696}" srcOrd="0" destOrd="0" presId="urn:microsoft.com/office/officeart/2005/8/layout/chevron2"/>
    <dgm:cxn modelId="{2F819A47-1E09-4DDB-B17E-C49A78DA61D8}" type="presParOf" srcId="{45E25279-BC5C-4176-A7DA-E55A64159556}" destId="{7A96E470-4592-4AC2-8670-FB865FE198DD}" srcOrd="1" destOrd="0" presId="urn:microsoft.com/office/officeart/2005/8/layout/chevron2"/>
    <dgm:cxn modelId="{555B3B45-FC42-45FB-8CE3-C9CEA54A2C6F}" type="presParOf" srcId="{842CC0FE-1938-4435-9625-5E9F8D61741F}" destId="{730DC834-1ABB-421D-9A1D-426687011284}" srcOrd="3" destOrd="0" presId="urn:microsoft.com/office/officeart/2005/8/layout/chevron2"/>
    <dgm:cxn modelId="{BC74E2E8-E484-4D98-AE71-63AA3DE297AA}" type="presParOf" srcId="{842CC0FE-1938-4435-9625-5E9F8D61741F}" destId="{001E110D-1BCA-4B96-96A3-C1CAA4342AFB}" srcOrd="4" destOrd="0" presId="urn:microsoft.com/office/officeart/2005/8/layout/chevron2"/>
    <dgm:cxn modelId="{55672A5F-EF2D-45D6-8C91-2B0B8148AAEB}" type="presParOf" srcId="{001E110D-1BCA-4B96-96A3-C1CAA4342AFB}" destId="{ADD2798D-8EE2-43D8-8314-AE5DD117BEF3}" srcOrd="0" destOrd="0" presId="urn:microsoft.com/office/officeart/2005/8/layout/chevron2"/>
    <dgm:cxn modelId="{3143A52B-65E1-4A9B-AB47-17DC0399D1F8}" type="presParOf" srcId="{001E110D-1BCA-4B96-96A3-C1CAA4342AFB}" destId="{7A20162F-4BEF-427E-B497-5286CB78EC2C}" srcOrd="1" destOrd="0" presId="urn:microsoft.com/office/officeart/2005/8/layout/chevron2"/>
    <dgm:cxn modelId="{9C97207B-17CA-4DE1-82BB-35489F44C791}" type="presParOf" srcId="{842CC0FE-1938-4435-9625-5E9F8D61741F}" destId="{0807D9F9-6A55-4B32-B91B-C283ED03AF7B}" srcOrd="5" destOrd="0" presId="urn:microsoft.com/office/officeart/2005/8/layout/chevron2"/>
    <dgm:cxn modelId="{845411C0-2CDD-4477-8529-00F9A5E1923F}" type="presParOf" srcId="{842CC0FE-1938-4435-9625-5E9F8D61741F}" destId="{E7B560D3-0E27-42CC-A333-EA194EE6F14E}" srcOrd="6" destOrd="0" presId="urn:microsoft.com/office/officeart/2005/8/layout/chevron2"/>
    <dgm:cxn modelId="{7E6B4D04-5117-469F-B4C7-F833D20AF77E}" type="presParOf" srcId="{E7B560D3-0E27-42CC-A333-EA194EE6F14E}" destId="{F1FA630F-F259-41AA-86BE-FBCB89A5AC2C}" srcOrd="0" destOrd="0" presId="urn:microsoft.com/office/officeart/2005/8/layout/chevron2"/>
    <dgm:cxn modelId="{8FD0BC74-7920-423A-9DB0-003667C8DA5C}" type="presParOf" srcId="{E7B560D3-0E27-42CC-A333-EA194EE6F14E}" destId="{83490369-4720-421B-BAAB-F7FA2B9EA6D9}" srcOrd="1" destOrd="0" presId="urn:microsoft.com/office/officeart/2005/8/layout/chevron2"/>
    <dgm:cxn modelId="{245CA5CC-BDF2-42F3-9F11-CBDBC8E8F431}" type="presParOf" srcId="{842CC0FE-1938-4435-9625-5E9F8D61741F}" destId="{6E7DDFDD-20DB-4E46-974E-665EDA21FBDB}" srcOrd="7" destOrd="0" presId="urn:microsoft.com/office/officeart/2005/8/layout/chevron2"/>
    <dgm:cxn modelId="{171FCEF6-DC8D-4EC9-A111-5B435804AE33}" type="presParOf" srcId="{842CC0FE-1938-4435-9625-5E9F8D61741F}" destId="{41D5E265-BA7A-4C2A-9DAE-C7CB97EBBB79}" srcOrd="8" destOrd="0" presId="urn:microsoft.com/office/officeart/2005/8/layout/chevron2"/>
    <dgm:cxn modelId="{DBF779D2-FC70-4E07-A2F7-C8B8EC301343}" type="presParOf" srcId="{41D5E265-BA7A-4C2A-9DAE-C7CB97EBBB79}" destId="{371F836C-D325-4464-83E9-DE3E4375BDEB}" srcOrd="0" destOrd="0" presId="urn:microsoft.com/office/officeart/2005/8/layout/chevron2"/>
    <dgm:cxn modelId="{8C50145A-CA08-44BF-88DC-8F980284AF11}" type="presParOf" srcId="{41D5E265-BA7A-4C2A-9DAE-C7CB97EBBB79}" destId="{38BB1234-0278-4AF7-BB86-3425A2ABF7F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49D2E4-EB93-4E17-BDBA-AA32211AEF20}">
      <dsp:nvSpPr>
        <dsp:cNvPr id="0" name=""/>
        <dsp:cNvSpPr/>
      </dsp:nvSpPr>
      <dsp:spPr>
        <a:xfrm rot="5400000">
          <a:off x="893760" y="141977"/>
          <a:ext cx="944911" cy="6614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AE" sz="900" kern="1200" dirty="0" smtClean="0"/>
            <a:t>الجانب </a:t>
          </a:r>
          <a:endParaRPr lang="en-GB" sz="900" kern="1200" dirty="0"/>
        </a:p>
      </dsp:txBody>
      <dsp:txXfrm rot="5400000">
        <a:off x="893760" y="141977"/>
        <a:ext cx="944911" cy="661438"/>
      </dsp:txXfrm>
    </dsp:sp>
    <dsp:sp modelId="{3923BD02-06DD-48B8-9FBB-38BCECF5994A}">
      <dsp:nvSpPr>
        <dsp:cNvPr id="0" name=""/>
        <dsp:cNvSpPr/>
      </dsp:nvSpPr>
      <dsp:spPr>
        <a:xfrm rot="5400000">
          <a:off x="2341075" y="-505206"/>
          <a:ext cx="614192" cy="16250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ctr" defTabSz="577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AE" sz="1300" kern="1200" dirty="0" smtClean="0"/>
            <a:t>العلمي</a:t>
          </a:r>
          <a:endParaRPr lang="en-GB" sz="1300" kern="1200" dirty="0"/>
        </a:p>
      </dsp:txBody>
      <dsp:txXfrm rot="5400000">
        <a:off x="2341075" y="-505206"/>
        <a:ext cx="614192" cy="1625086"/>
      </dsp:txXfrm>
    </dsp:sp>
    <dsp:sp modelId="{8C9D113D-FE3E-4570-B40D-17081269F696}">
      <dsp:nvSpPr>
        <dsp:cNvPr id="0" name=""/>
        <dsp:cNvSpPr/>
      </dsp:nvSpPr>
      <dsp:spPr>
        <a:xfrm rot="5400000">
          <a:off x="893760" y="967747"/>
          <a:ext cx="944911" cy="6614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AE" sz="900" kern="1200" dirty="0" smtClean="0"/>
            <a:t>الحصلية</a:t>
          </a:r>
          <a:endParaRPr lang="en-GB" sz="900" kern="1200" dirty="0"/>
        </a:p>
      </dsp:txBody>
      <dsp:txXfrm rot="5400000">
        <a:off x="893760" y="967747"/>
        <a:ext cx="944911" cy="661438"/>
      </dsp:txXfrm>
    </dsp:sp>
    <dsp:sp modelId="{7A96E470-4592-4AC2-8670-FB865FE198DD}">
      <dsp:nvSpPr>
        <dsp:cNvPr id="0" name=""/>
        <dsp:cNvSpPr/>
      </dsp:nvSpPr>
      <dsp:spPr>
        <a:xfrm rot="5400000">
          <a:off x="2362805" y="302001"/>
          <a:ext cx="614192" cy="16622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ctr" defTabSz="577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AE" sz="1300" kern="1200" dirty="0" smtClean="0"/>
            <a:t>الماجستير</a:t>
          </a:r>
          <a:endParaRPr lang="en-GB" sz="1300" kern="1200" dirty="0"/>
        </a:p>
      </dsp:txBody>
      <dsp:txXfrm rot="5400000">
        <a:off x="2362805" y="302001"/>
        <a:ext cx="614192" cy="1662209"/>
      </dsp:txXfrm>
    </dsp:sp>
    <dsp:sp modelId="{ADD2798D-8EE2-43D8-8314-AE5DD117BEF3}">
      <dsp:nvSpPr>
        <dsp:cNvPr id="0" name=""/>
        <dsp:cNvSpPr/>
      </dsp:nvSpPr>
      <dsp:spPr>
        <a:xfrm rot="5400000">
          <a:off x="893760" y="1793516"/>
          <a:ext cx="944911" cy="6614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AE" sz="900" kern="1200" dirty="0" smtClean="0"/>
            <a:t>الهدف</a:t>
          </a:r>
          <a:endParaRPr lang="en-GB" sz="900" kern="1200" dirty="0"/>
        </a:p>
      </dsp:txBody>
      <dsp:txXfrm rot="5400000">
        <a:off x="893760" y="1793516"/>
        <a:ext cx="944911" cy="661438"/>
      </dsp:txXfrm>
    </dsp:sp>
    <dsp:sp modelId="{7A20162F-4BEF-427E-B497-5286CB78EC2C}">
      <dsp:nvSpPr>
        <dsp:cNvPr id="0" name=""/>
        <dsp:cNvSpPr/>
      </dsp:nvSpPr>
      <dsp:spPr>
        <a:xfrm rot="5400000">
          <a:off x="2361671" y="1128740"/>
          <a:ext cx="614192" cy="16602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ctr" defTabSz="577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AE" sz="1300" kern="1200" dirty="0" smtClean="0"/>
            <a:t> الأمل </a:t>
          </a:r>
          <a:endParaRPr lang="en-GB" sz="1300" kern="1200" dirty="0"/>
        </a:p>
        <a:p>
          <a:pPr marL="114300" lvl="1" indent="-114300" algn="ctr" defTabSz="577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AE" sz="1300" kern="1200" dirty="0" smtClean="0">
              <a:solidFill>
                <a:srgbClr val="FF0000"/>
              </a:solidFill>
            </a:rPr>
            <a:t> الراحة </a:t>
          </a:r>
          <a:endParaRPr lang="en-GB" sz="1300" kern="1200" dirty="0">
            <a:solidFill>
              <a:srgbClr val="FF0000"/>
            </a:solidFill>
          </a:endParaRPr>
        </a:p>
      </dsp:txBody>
      <dsp:txXfrm rot="5400000">
        <a:off x="2361671" y="1128740"/>
        <a:ext cx="614192" cy="1660271"/>
      </dsp:txXfrm>
    </dsp:sp>
    <dsp:sp modelId="{F1FA630F-F259-41AA-86BE-FBCB89A5AC2C}">
      <dsp:nvSpPr>
        <dsp:cNvPr id="0" name=""/>
        <dsp:cNvSpPr/>
      </dsp:nvSpPr>
      <dsp:spPr>
        <a:xfrm rot="5400000">
          <a:off x="893760" y="2619286"/>
          <a:ext cx="944911" cy="6614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AE" sz="900" kern="1200" dirty="0" smtClean="0"/>
            <a:t>الغاية</a:t>
          </a:r>
          <a:endParaRPr lang="en-GB" sz="900" kern="1200" dirty="0"/>
        </a:p>
      </dsp:txBody>
      <dsp:txXfrm rot="5400000">
        <a:off x="893760" y="2619286"/>
        <a:ext cx="944911" cy="661438"/>
      </dsp:txXfrm>
    </dsp:sp>
    <dsp:sp modelId="{83490369-4720-421B-BAAB-F7FA2B9EA6D9}">
      <dsp:nvSpPr>
        <dsp:cNvPr id="0" name=""/>
        <dsp:cNvSpPr/>
      </dsp:nvSpPr>
      <dsp:spPr>
        <a:xfrm rot="5400000">
          <a:off x="2336652" y="1975881"/>
          <a:ext cx="614192" cy="16175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ctr" defTabSz="577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AE" sz="1300" kern="1200" dirty="0" smtClean="0">
              <a:solidFill>
                <a:srgbClr val="FF0000"/>
              </a:solidFill>
            </a:rPr>
            <a:t>السعادة</a:t>
          </a:r>
          <a:r>
            <a:rPr lang="ar-AE" sz="1300" kern="1200" dirty="0" smtClean="0"/>
            <a:t> </a:t>
          </a:r>
          <a:endParaRPr lang="en-GB" sz="1300" kern="1200" dirty="0"/>
        </a:p>
      </dsp:txBody>
      <dsp:txXfrm rot="5400000">
        <a:off x="2336652" y="1975881"/>
        <a:ext cx="614192" cy="1617529"/>
      </dsp:txXfrm>
    </dsp:sp>
    <dsp:sp modelId="{371F836C-D325-4464-83E9-DE3E4375BDEB}">
      <dsp:nvSpPr>
        <dsp:cNvPr id="0" name=""/>
        <dsp:cNvSpPr/>
      </dsp:nvSpPr>
      <dsp:spPr>
        <a:xfrm rot="5400000">
          <a:off x="893760" y="3445056"/>
          <a:ext cx="944911" cy="6614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AE" sz="900" kern="1200" dirty="0" smtClean="0"/>
            <a:t>الحالة الجوهيرية</a:t>
          </a:r>
          <a:endParaRPr lang="en-GB" sz="900" kern="1200" dirty="0"/>
        </a:p>
      </dsp:txBody>
      <dsp:txXfrm rot="5400000">
        <a:off x="893760" y="3445056"/>
        <a:ext cx="944911" cy="661438"/>
      </dsp:txXfrm>
    </dsp:sp>
    <dsp:sp modelId="{38BB1234-0278-4AF7-BB86-3425A2ABF7F8}">
      <dsp:nvSpPr>
        <dsp:cNvPr id="0" name=""/>
        <dsp:cNvSpPr/>
      </dsp:nvSpPr>
      <dsp:spPr>
        <a:xfrm rot="5400000">
          <a:off x="2336652" y="2801651"/>
          <a:ext cx="614192" cy="16175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ctr" defTabSz="577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AE" sz="1300" kern="1200" dirty="0" smtClean="0"/>
            <a:t>أحس إني طاير </a:t>
          </a:r>
          <a:endParaRPr lang="en-GB" sz="1300" kern="1200" dirty="0"/>
        </a:p>
      </dsp:txBody>
      <dsp:txXfrm rot="5400000">
        <a:off x="2336652" y="2801651"/>
        <a:ext cx="614192" cy="16175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7A7F2E-E436-4673-9167-69D9C6737F36}" type="datetimeFigureOut">
              <a:rPr lang="en-GB" smtClean="0"/>
              <a:pPr/>
              <a:t>10/08/2011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F949476-C375-45E4-8635-F2DCD2ABE4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A7F2E-E436-4673-9167-69D9C6737F36}" type="datetimeFigureOut">
              <a:rPr lang="en-GB" smtClean="0"/>
              <a:pPr/>
              <a:t>10/08/2011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9476-C375-45E4-8635-F2DCD2ABE4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A7F2E-E436-4673-9167-69D9C6737F36}" type="datetimeFigureOut">
              <a:rPr lang="en-GB" smtClean="0"/>
              <a:pPr/>
              <a:t>10/08/2011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9476-C375-45E4-8635-F2DCD2ABE4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A7F2E-E436-4673-9167-69D9C6737F36}" type="datetimeFigureOut">
              <a:rPr lang="en-GB" smtClean="0"/>
              <a:pPr/>
              <a:t>10/08/2011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9476-C375-45E4-8635-F2DCD2ABE4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A7F2E-E436-4673-9167-69D9C6737F36}" type="datetimeFigureOut">
              <a:rPr lang="en-GB" smtClean="0"/>
              <a:pPr/>
              <a:t>10/08/2011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9476-C375-45E4-8635-F2DCD2ABE4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A7F2E-E436-4673-9167-69D9C6737F36}" type="datetimeFigureOut">
              <a:rPr lang="en-GB" smtClean="0"/>
              <a:pPr/>
              <a:t>10/08/2011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9476-C375-45E4-8635-F2DCD2ABE4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A7F2E-E436-4673-9167-69D9C6737F36}" type="datetimeFigureOut">
              <a:rPr lang="en-GB" smtClean="0"/>
              <a:pPr/>
              <a:t>10/08/2011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9476-C375-45E4-8635-F2DCD2ABE4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A7F2E-E436-4673-9167-69D9C6737F36}" type="datetimeFigureOut">
              <a:rPr lang="en-GB" smtClean="0"/>
              <a:pPr/>
              <a:t>10/08/2011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9476-C375-45E4-8635-F2DCD2ABE4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A7F2E-E436-4673-9167-69D9C6737F36}" type="datetimeFigureOut">
              <a:rPr lang="en-GB" smtClean="0"/>
              <a:pPr/>
              <a:t>10/08/2011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9476-C375-45E4-8635-F2DCD2ABE4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7A7F2E-E436-4673-9167-69D9C6737F36}" type="datetimeFigureOut">
              <a:rPr lang="en-GB" smtClean="0"/>
              <a:pPr/>
              <a:t>10/08/2011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9476-C375-45E4-8635-F2DCD2ABE44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7A7F2E-E436-4673-9167-69D9C6737F36}" type="datetimeFigureOut">
              <a:rPr lang="en-GB" smtClean="0"/>
              <a:pPr/>
              <a:t>10/08/2011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F949476-C375-45E4-8635-F2DCD2ABE4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7A7F2E-E436-4673-9167-69D9C6737F36}" type="datetimeFigureOut">
              <a:rPr lang="en-GB" smtClean="0"/>
              <a:pPr/>
              <a:t>10/08/2011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F949476-C375-45E4-8635-F2DCD2ABE44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8032" y="-603448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ar-AE" sz="6000" dirty="0" smtClean="0"/>
              <a:t>حياتنا .. رؤية و رسالة </a:t>
            </a:r>
            <a:endParaRPr lang="en-GB" sz="6000" dirty="0"/>
          </a:p>
        </p:txBody>
      </p:sp>
      <p:pic>
        <p:nvPicPr>
          <p:cNvPr id="4" name="Picture 3" descr="Vision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1412776"/>
            <a:ext cx="3846580" cy="25618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pioneers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75656" cy="119675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27784" y="4293096"/>
            <a:ext cx="4248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3200" b="1" dirty="0" smtClean="0"/>
              <a:t>( ولتنظر نفسٌ ما قدمت لغد )</a:t>
            </a:r>
            <a:endParaRPr lang="en-GB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-612576" y="5301208"/>
            <a:ext cx="42484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b="1" dirty="0" smtClean="0"/>
              <a:t>هبه فايز </a:t>
            </a:r>
          </a:p>
          <a:p>
            <a:pPr algn="ctr"/>
            <a:r>
              <a:rPr lang="ar-AE" sz="2800" b="1" dirty="0" smtClean="0"/>
              <a:t>كلية الطب البشري</a:t>
            </a:r>
          </a:p>
          <a:p>
            <a:pPr algn="ctr"/>
            <a:r>
              <a:rPr lang="ar-AE" sz="2800" b="1" dirty="0" smtClean="0"/>
              <a:t>جامعة الشارقة </a:t>
            </a:r>
            <a:endParaRPr lang="en-GB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59421"/>
            <a:ext cx="8229600" cy="4525963"/>
          </a:xfrm>
        </p:spPr>
        <p:txBody>
          <a:bodyPr/>
          <a:lstStyle/>
          <a:p>
            <a:pPr algn="r" rtl="1"/>
            <a:r>
              <a:rPr lang="ar-AE" dirty="0" smtClean="0"/>
              <a:t> </a:t>
            </a:r>
            <a:r>
              <a:rPr lang="ar-AE" sz="3600" dirty="0" smtClean="0"/>
              <a:t>ابدأ بالأهم اولاً . </a:t>
            </a:r>
            <a:endParaRPr lang="ar-AE" dirty="0" smtClean="0"/>
          </a:p>
          <a:p>
            <a:pPr algn="r" rtl="1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AE" dirty="0" smtClean="0"/>
              <a:t>كيف تصبح شخصاً منجزاً و فعالاً :</a:t>
            </a:r>
            <a:endParaRPr lang="en-GB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395536" y="4523117"/>
            <a:ext cx="8229600" cy="8675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A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اضبط إدارة المشاعر</a:t>
            </a:r>
            <a:r>
              <a:rPr lang="ar-AE" sz="3600" noProof="0" dirty="0" smtClean="0"/>
              <a:t> و تحمس للحياة </a:t>
            </a:r>
            <a:r>
              <a:rPr kumimoji="0" lang="ar-A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67544" y="3370989"/>
            <a:ext cx="8229600" cy="8675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A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فوض بعض الأمور </a:t>
            </a: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C:\Users\new\AppData\Local\Microsoft\Windows\Temporary Internet Files\Content.IE5\JW0NU3UL\MC90007110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700808"/>
            <a:ext cx="2996697" cy="2738673"/>
          </a:xfrm>
          <a:prstGeom prst="rect">
            <a:avLst/>
          </a:prstGeom>
          <a:noFill/>
        </p:spPr>
      </p:pic>
      <p:sp>
        <p:nvSpPr>
          <p:cNvPr id="8" name="Content Placeholder 1"/>
          <p:cNvSpPr txBox="1">
            <a:spLocks/>
          </p:cNvSpPr>
          <p:nvPr/>
        </p:nvSpPr>
        <p:spPr>
          <a:xfrm>
            <a:off x="467544" y="1484784"/>
            <a:ext cx="8229600" cy="8675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A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اصنع التوازن في حياتك </a:t>
            </a: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7" grpId="0"/>
      <p:bldP spid="8" grpId="0"/>
      <p:bldP spid="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795544"/>
          </a:xfrm>
        </p:spPr>
        <p:txBody>
          <a:bodyPr/>
          <a:lstStyle/>
          <a:p>
            <a:pPr algn="r" rtl="1"/>
            <a:r>
              <a:rPr lang="ar-AE" dirty="0" smtClean="0"/>
              <a:t> </a:t>
            </a:r>
            <a:r>
              <a:rPr lang="ar-AE" sz="3600" dirty="0" smtClean="0"/>
              <a:t>اخلاص النية 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رسالة من القلب ..</a:t>
            </a:r>
            <a:endParaRPr lang="en-GB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67544" y="2636912"/>
            <a:ext cx="8229600" cy="795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A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جهز</a:t>
            </a:r>
            <a:r>
              <a:rPr kumimoji="0" lang="ar-AE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التلسكوب و انطلق </a:t>
            </a:r>
            <a:r>
              <a:rPr kumimoji="0" lang="ar-A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67544" y="3645024"/>
            <a:ext cx="8229600" cy="795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A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القراءة .. الصمت</a:t>
            </a:r>
            <a:r>
              <a:rPr kumimoji="0" lang="ar-AE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.. الفكر وقت السحر</a:t>
            </a:r>
            <a:r>
              <a:rPr kumimoji="0" lang="ar-A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7544" y="4721688"/>
            <a:ext cx="8229600" cy="795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A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اجعل وقت الاشراق وقت تخطيطك و تطويرك.</a:t>
            </a: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5" name="Picture 3" descr="C:\Users\new\AppData\Local\Microsoft\Windows\Temporary Internet Files\Content.IE5\GU1JFEZG\MP90044418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136" y="1412776"/>
            <a:ext cx="2731768" cy="181796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AE" dirty="0" smtClean="0"/>
              <a:t> كتاب كيف تخطط لحياتك ، د.صلاح الراشد .</a:t>
            </a:r>
          </a:p>
          <a:p>
            <a:pPr algn="r" rtl="1"/>
            <a:endParaRPr lang="ar-AE" dirty="0" smtClean="0"/>
          </a:p>
          <a:p>
            <a:pPr algn="r" rtl="1"/>
            <a:r>
              <a:rPr lang="ar-AE" dirty="0" smtClean="0"/>
              <a:t> القيادة في القرن الواحد و العشرين ، د.طارق سويدان .</a:t>
            </a:r>
          </a:p>
          <a:p>
            <a:pPr algn="r" rtl="1">
              <a:buNone/>
            </a:pPr>
            <a:endParaRPr lang="ar-AE" dirty="0" smtClean="0"/>
          </a:p>
          <a:p>
            <a:pPr algn="r" rtl="1"/>
            <a:r>
              <a:rPr lang="en-GB" sz="1600" dirty="0" smtClean="0"/>
              <a:t>http://balancedlifeskills.com/home/2011/01/03/1535.html</a:t>
            </a:r>
            <a:endParaRPr lang="ar-AE" sz="1600" dirty="0" smtClean="0"/>
          </a:p>
          <a:p>
            <a:pPr algn="r" rtl="1"/>
            <a:endParaRPr lang="ar-AE" sz="1600" dirty="0" smtClean="0"/>
          </a:p>
          <a:p>
            <a:pPr algn="r" rtl="1"/>
            <a:r>
              <a:rPr lang="en-GB" sz="1600" dirty="0" smtClean="0"/>
              <a:t>http://workwithjonathanburke.com/power-vision/</a:t>
            </a:r>
            <a:endParaRPr lang="ar-AE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AE" dirty="0" smtClean="0"/>
              <a:t>المراجع </a:t>
            </a:r>
            <a:endParaRPr lang="en-GB" dirty="0"/>
          </a:p>
        </p:txBody>
      </p:sp>
      <p:pic>
        <p:nvPicPr>
          <p:cNvPr id="4" name="Picture 3" descr="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4509120"/>
            <a:ext cx="1888299" cy="2121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473427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err="1" smtClean="0"/>
              <a:t>HiBA</a:t>
            </a:r>
            <a:r>
              <a:rPr lang="en-GB" dirty="0" smtClean="0"/>
              <a:t> Fayez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hiba_f@live.com </a:t>
            </a:r>
            <a:endParaRPr lang="en-GB" dirty="0"/>
          </a:p>
        </p:txBody>
      </p:sp>
      <p:pic>
        <p:nvPicPr>
          <p:cNvPr id="4" name="Picture 3" descr="4695_96317539973_522734973_2655743_7674750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260648"/>
            <a:ext cx="4460726" cy="38448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AE" dirty="0" smtClean="0"/>
              <a:t> </a:t>
            </a:r>
            <a:r>
              <a:rPr lang="ar-AE" sz="3600" dirty="0" smtClean="0"/>
              <a:t>أهمية التخطيط .</a:t>
            </a:r>
            <a:endParaRPr lang="ar-AE" dirty="0" smtClean="0"/>
          </a:p>
          <a:p>
            <a:pPr algn="r" rtl="1"/>
            <a:r>
              <a:rPr lang="ar-AE" sz="3600" dirty="0" smtClean="0"/>
              <a:t>الفرق بين الرسالة و الرؤية .</a:t>
            </a:r>
          </a:p>
          <a:p>
            <a:pPr algn="r" rtl="1"/>
            <a:r>
              <a:rPr lang="ar-AE" sz="3600" dirty="0" smtClean="0"/>
              <a:t> كيف تكتشف رسالتك الحالية في الحياة ؟</a:t>
            </a:r>
          </a:p>
          <a:p>
            <a:pPr algn="r" rtl="1"/>
            <a:r>
              <a:rPr lang="ar-AE" sz="3600" dirty="0" smtClean="0"/>
              <a:t> خصائص الرسالة .</a:t>
            </a:r>
          </a:p>
          <a:p>
            <a:pPr algn="r" rtl="1"/>
            <a:r>
              <a:rPr lang="ar-AE" sz="3600" dirty="0" smtClean="0"/>
              <a:t> الرؤية .</a:t>
            </a:r>
          </a:p>
          <a:p>
            <a:pPr algn="r" rtl="1"/>
            <a:r>
              <a:rPr lang="ar-AE" sz="3600" dirty="0" smtClean="0"/>
              <a:t> أنواع الناس في الرسالة و الرؤية .</a:t>
            </a:r>
          </a:p>
          <a:p>
            <a:pPr algn="r" rtl="1"/>
            <a:r>
              <a:rPr lang="ar-AE" sz="3600" dirty="0" smtClean="0"/>
              <a:t> كيف تصبح شخصاً منجزاً و فعالاً ؟</a:t>
            </a:r>
          </a:p>
          <a:p>
            <a:pPr algn="r" rtl="1"/>
            <a:r>
              <a:rPr lang="ar-AE" sz="3600" dirty="0" smtClean="0"/>
              <a:t> رسالة من القلب ..</a:t>
            </a:r>
            <a:endParaRPr lang="en-GB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المحاور :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3"/>
          </a:xfrm>
        </p:spPr>
        <p:txBody>
          <a:bodyPr/>
          <a:lstStyle/>
          <a:p>
            <a:pPr algn="ctr" rtl="1">
              <a:buNone/>
            </a:pPr>
            <a:r>
              <a:rPr lang="ar-AE" dirty="0" smtClean="0"/>
              <a:t>( ليش للحياة قيمة إلا إذا وجدنا فيها شيئاً نناضل من أجله )</a:t>
            </a:r>
          </a:p>
          <a:p>
            <a:pPr algn="ctr" rtl="1">
              <a:buNone/>
            </a:pPr>
            <a:endParaRPr lang="ar-AE" dirty="0" smtClean="0"/>
          </a:p>
          <a:p>
            <a:pPr algn="ctr" rtl="1">
              <a:buNone/>
            </a:pPr>
            <a:r>
              <a:rPr lang="ar-AE" dirty="0" smtClean="0"/>
              <a:t>( الرسالة و الرؤية أهم ما يجب أن تضعه لنفسك ) </a:t>
            </a:r>
          </a:p>
          <a:p>
            <a:pPr algn="ctr" rtl="1">
              <a:buNone/>
            </a:pPr>
            <a:endParaRPr lang="ar-AE" dirty="0" smtClean="0"/>
          </a:p>
          <a:p>
            <a:pPr algn="ctr" rtl="1">
              <a:buNone/>
            </a:pPr>
            <a:r>
              <a:rPr lang="ar-AE" dirty="0" smtClean="0"/>
              <a:t>( إذا فشلت في التخطيط فقد خططت للفشل )</a:t>
            </a:r>
            <a:endParaRPr lang="en-GB" dirty="0"/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3789040"/>
            <a:ext cx="2901493" cy="21602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vision_highwa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5221" y="3789040"/>
            <a:ext cx="3024336" cy="21164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pPr algn="r" rtl="1"/>
            <a:r>
              <a:rPr lang="ar-AE" dirty="0" smtClean="0"/>
              <a:t>أهمية التخطيط :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الفرق بين الرؤية و الرسالة ؟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811204" y="1628800"/>
            <a:ext cx="5043010" cy="17281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331640" y="1700808"/>
            <a:ext cx="6264696" cy="1512168"/>
          </a:xfrm>
        </p:spPr>
        <p:txBody>
          <a:bodyPr/>
          <a:lstStyle/>
          <a:p>
            <a:pPr algn="ctr" rtl="1">
              <a:buNone/>
            </a:pPr>
            <a:r>
              <a:rPr lang="ar-AE" dirty="0" smtClean="0"/>
              <a:t>الرسالة = المهمة </a:t>
            </a:r>
          </a:p>
          <a:p>
            <a:pPr algn="ctr" rtl="1">
              <a:buNone/>
            </a:pPr>
            <a:endParaRPr lang="ar-AE" dirty="0" smtClean="0"/>
          </a:p>
          <a:p>
            <a:pPr algn="ctr" rtl="1">
              <a:buNone/>
            </a:pPr>
            <a:r>
              <a:rPr lang="ar-AE" dirty="0" smtClean="0"/>
              <a:t>الرؤية = منتهى الحياة  </a:t>
            </a:r>
          </a:p>
        </p:txBody>
      </p:sp>
      <p:pic>
        <p:nvPicPr>
          <p:cNvPr id="6" name="Picture 5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861048"/>
            <a:ext cx="2539787" cy="25922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 descr="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55677" y="4221088"/>
            <a:ext cx="2700299" cy="1800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كيف تكتشف رسالتك الحالية في الحياة ؟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043608" y="1484784"/>
            <a:ext cx="6624736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1512168"/>
          </a:xfrm>
        </p:spPr>
        <p:txBody>
          <a:bodyPr/>
          <a:lstStyle/>
          <a:p>
            <a:pPr algn="ctr" rtl="1">
              <a:buNone/>
            </a:pPr>
            <a:r>
              <a:rPr lang="ar-AE" dirty="0" smtClean="0"/>
              <a:t>الحصيلة : .....................................</a:t>
            </a:r>
          </a:p>
          <a:p>
            <a:pPr algn="ctr" rtl="1">
              <a:buNone/>
            </a:pPr>
            <a:endParaRPr lang="ar-AE" dirty="0" smtClean="0"/>
          </a:p>
        </p:txBody>
      </p:sp>
      <p:sp>
        <p:nvSpPr>
          <p:cNvPr id="6" name="Rectangle 5"/>
          <p:cNvSpPr/>
          <p:nvPr/>
        </p:nvSpPr>
        <p:spPr>
          <a:xfrm>
            <a:off x="1043608" y="2492896"/>
            <a:ext cx="6624736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67544" y="2636912"/>
            <a:ext cx="8229600" cy="15121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الهدف  : .....................................</a:t>
            </a:r>
          </a:p>
          <a:p>
            <a:pPr marL="365760" marR="0" lvl="0" indent="-256032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43608" y="3501008"/>
            <a:ext cx="6624736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467544" y="3573016"/>
            <a:ext cx="8229600" cy="15121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الغاية  : .....................................</a:t>
            </a:r>
          </a:p>
          <a:p>
            <a:pPr marL="365760" marR="0" lvl="0" indent="-256032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4175956" y="4689140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502103" y="5025950"/>
            <a:ext cx="39421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AE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الحالة الجوهرية 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  <p:bldP spid="6" grpId="0" animBg="1"/>
      <p:bldP spid="7" grpId="0"/>
      <p:bldP spid="8" grpId="0" animBg="1"/>
      <p:bldP spid="9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اكتشاف الرسالة :</a:t>
            </a:r>
            <a:endParaRPr lang="en-GB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-684584" y="1268760"/>
          <a:ext cx="4536504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9" name="Group 78"/>
          <p:cNvGrpSpPr/>
          <p:nvPr/>
        </p:nvGrpSpPr>
        <p:grpSpPr>
          <a:xfrm>
            <a:off x="2987824" y="1268760"/>
            <a:ext cx="1699727" cy="3888432"/>
            <a:chOff x="2987824" y="1268760"/>
            <a:chExt cx="1699727" cy="3379832"/>
          </a:xfrm>
        </p:grpSpPr>
        <p:grpSp>
          <p:nvGrpSpPr>
            <p:cNvPr id="30" name="Group 29"/>
            <p:cNvGrpSpPr/>
            <p:nvPr/>
          </p:nvGrpSpPr>
          <p:grpSpPr>
            <a:xfrm>
              <a:off x="2988391" y="1268760"/>
              <a:ext cx="1658487" cy="540236"/>
              <a:chOff x="1770564" y="840"/>
              <a:chExt cx="1658487" cy="540236"/>
            </a:xfrm>
          </p:grpSpPr>
          <p:sp>
            <p:nvSpPr>
              <p:cNvPr id="43" name="Round Same Side Corner Rectangle 42"/>
              <p:cNvSpPr/>
              <p:nvPr/>
            </p:nvSpPr>
            <p:spPr>
              <a:xfrm rot="5400000">
                <a:off x="2329690" y="-558286"/>
                <a:ext cx="540236" cy="1658487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4" name="Round Same Side Corner Rectangle 4"/>
              <p:cNvSpPr/>
              <p:nvPr/>
            </p:nvSpPr>
            <p:spPr>
              <a:xfrm>
                <a:off x="1770565" y="27211"/>
                <a:ext cx="1632115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/>
                  <a:t>المادي</a:t>
                </a:r>
                <a:endParaRPr lang="en-GB" sz="1200" kern="1200" dirty="0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2991178" y="1978658"/>
              <a:ext cx="1696373" cy="540236"/>
              <a:chOff x="1773351" y="710738"/>
              <a:chExt cx="1696373" cy="540236"/>
            </a:xfrm>
          </p:grpSpPr>
          <p:sp>
            <p:nvSpPr>
              <p:cNvPr id="41" name="Round Same Side Corner Rectangle 40"/>
              <p:cNvSpPr/>
              <p:nvPr/>
            </p:nvSpPr>
            <p:spPr>
              <a:xfrm rot="5400000">
                <a:off x="2351420" y="132669"/>
                <a:ext cx="540236" cy="1696373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2" name="Round Same Side Corner Rectangle 6"/>
              <p:cNvSpPr/>
              <p:nvPr/>
            </p:nvSpPr>
            <p:spPr>
              <a:xfrm>
                <a:off x="1773352" y="737109"/>
                <a:ext cx="1670001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dirty="0" smtClean="0"/>
                  <a:t> السيارة</a:t>
                </a:r>
                <a:endParaRPr lang="en-GB" sz="1200" kern="1200" dirty="0"/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2991033" y="2688557"/>
              <a:ext cx="1694395" cy="540236"/>
              <a:chOff x="1773206" y="1420637"/>
              <a:chExt cx="1694395" cy="540236"/>
            </a:xfrm>
          </p:grpSpPr>
          <p:sp>
            <p:nvSpPr>
              <p:cNvPr id="39" name="Round Same Side Corner Rectangle 38"/>
              <p:cNvSpPr/>
              <p:nvPr/>
            </p:nvSpPr>
            <p:spPr>
              <a:xfrm rot="5400000">
                <a:off x="2350286" y="843557"/>
                <a:ext cx="540236" cy="1694395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0" name="Round Same Side Corner Rectangle 8"/>
              <p:cNvSpPr/>
              <p:nvPr/>
            </p:nvSpPr>
            <p:spPr>
              <a:xfrm>
                <a:off x="1773207" y="1447008"/>
                <a:ext cx="1668023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/>
                  <a:t> الطمأنينة </a:t>
                </a:r>
                <a:endParaRPr lang="en-GB" sz="1200" kern="1200" dirty="0"/>
              </a:p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/>
                  <a:t> الشعور بالفرح </a:t>
                </a:r>
                <a:endParaRPr lang="en-GB" sz="1200" kern="1200" dirty="0"/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2987824" y="3398457"/>
              <a:ext cx="1650775" cy="540236"/>
              <a:chOff x="1769997" y="2130537"/>
              <a:chExt cx="1650775" cy="540236"/>
            </a:xfrm>
          </p:grpSpPr>
          <p:sp>
            <p:nvSpPr>
              <p:cNvPr id="37" name="Round Same Side Corner Rectangle 36"/>
              <p:cNvSpPr/>
              <p:nvPr/>
            </p:nvSpPr>
            <p:spPr>
              <a:xfrm rot="5400000">
                <a:off x="2325267" y="1575267"/>
                <a:ext cx="540236" cy="1650775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8" name="Round Same Side Corner Rectangle 10"/>
              <p:cNvSpPr/>
              <p:nvPr/>
            </p:nvSpPr>
            <p:spPr>
              <a:xfrm>
                <a:off x="1769998" y="2156908"/>
                <a:ext cx="1624403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>
                    <a:solidFill>
                      <a:srgbClr val="FF0000"/>
                    </a:solidFill>
                  </a:rPr>
                  <a:t>االسعادة</a:t>
                </a:r>
              </a:p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dirty="0" smtClean="0">
                    <a:solidFill>
                      <a:srgbClr val="FF0000"/>
                    </a:solidFill>
                  </a:rPr>
                  <a:t>الراحة </a:t>
                </a:r>
                <a:r>
                  <a:rPr lang="ar-AE" sz="1200" kern="1200" dirty="0" smtClean="0">
                    <a:solidFill>
                      <a:srgbClr val="FF0000"/>
                    </a:solidFill>
                  </a:rPr>
                  <a:t> </a:t>
                </a:r>
                <a:endParaRPr lang="en-GB" sz="1200" kern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2987824" y="4108356"/>
              <a:ext cx="1650775" cy="540236"/>
              <a:chOff x="1769997" y="2840436"/>
              <a:chExt cx="1650775" cy="540236"/>
            </a:xfrm>
          </p:grpSpPr>
          <p:sp>
            <p:nvSpPr>
              <p:cNvPr id="35" name="Round Same Side Corner Rectangle 34"/>
              <p:cNvSpPr/>
              <p:nvPr/>
            </p:nvSpPr>
            <p:spPr>
              <a:xfrm rot="5400000">
                <a:off x="2325267" y="2285166"/>
                <a:ext cx="540236" cy="1650775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6" name="Round Same Side Corner Rectangle 12"/>
              <p:cNvSpPr/>
              <p:nvPr/>
            </p:nvSpPr>
            <p:spPr>
              <a:xfrm>
                <a:off x="1769998" y="2866807"/>
                <a:ext cx="1624403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/>
                  <a:t>سعيد جدااااااا</a:t>
                </a:r>
                <a:endParaRPr lang="en-GB" sz="1200" kern="1200" dirty="0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4888497" y="1273304"/>
            <a:ext cx="1699727" cy="3811880"/>
            <a:chOff x="4888497" y="1273304"/>
            <a:chExt cx="1699727" cy="3379832"/>
          </a:xfrm>
        </p:grpSpPr>
        <p:grpSp>
          <p:nvGrpSpPr>
            <p:cNvPr id="45" name="Group 44"/>
            <p:cNvGrpSpPr/>
            <p:nvPr/>
          </p:nvGrpSpPr>
          <p:grpSpPr>
            <a:xfrm>
              <a:off x="4889064" y="1273304"/>
              <a:ext cx="1658487" cy="540236"/>
              <a:chOff x="1770564" y="840"/>
              <a:chExt cx="1658487" cy="540236"/>
            </a:xfrm>
          </p:grpSpPr>
          <p:sp>
            <p:nvSpPr>
              <p:cNvPr id="58" name="Round Same Side Corner Rectangle 57"/>
              <p:cNvSpPr/>
              <p:nvPr/>
            </p:nvSpPr>
            <p:spPr>
              <a:xfrm rot="5400000">
                <a:off x="2329690" y="-558286"/>
                <a:ext cx="540236" cy="1658487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9" name="Round Same Side Corner Rectangle 4"/>
              <p:cNvSpPr/>
              <p:nvPr/>
            </p:nvSpPr>
            <p:spPr>
              <a:xfrm>
                <a:off x="1770565" y="27211"/>
                <a:ext cx="1632115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/>
                  <a:t>الروحاني</a:t>
                </a:r>
                <a:endParaRPr lang="en-GB" sz="1200" kern="1200" dirty="0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4891851" y="1983202"/>
              <a:ext cx="1696373" cy="540236"/>
              <a:chOff x="1773351" y="710738"/>
              <a:chExt cx="1696373" cy="540236"/>
            </a:xfrm>
          </p:grpSpPr>
          <p:sp>
            <p:nvSpPr>
              <p:cNvPr id="56" name="Round Same Side Corner Rectangle 55"/>
              <p:cNvSpPr/>
              <p:nvPr/>
            </p:nvSpPr>
            <p:spPr>
              <a:xfrm rot="5400000">
                <a:off x="2351420" y="132669"/>
                <a:ext cx="540236" cy="1696373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7" name="Round Same Side Corner Rectangle 6"/>
              <p:cNvSpPr/>
              <p:nvPr/>
            </p:nvSpPr>
            <p:spPr>
              <a:xfrm>
                <a:off x="1773352" y="737109"/>
                <a:ext cx="1670001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/>
                  <a:t>ختم القرآن </a:t>
                </a:r>
                <a:endParaRPr lang="en-GB" sz="1200" kern="1200" dirty="0"/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4891706" y="2693101"/>
              <a:ext cx="1694395" cy="540236"/>
              <a:chOff x="1773206" y="1420637"/>
              <a:chExt cx="1694395" cy="540236"/>
            </a:xfrm>
          </p:grpSpPr>
          <p:sp>
            <p:nvSpPr>
              <p:cNvPr id="54" name="Round Same Side Corner Rectangle 53"/>
              <p:cNvSpPr/>
              <p:nvPr/>
            </p:nvSpPr>
            <p:spPr>
              <a:xfrm rot="5400000">
                <a:off x="2350286" y="843557"/>
                <a:ext cx="540236" cy="1694395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5" name="Round Same Side Corner Rectangle 8"/>
              <p:cNvSpPr/>
              <p:nvPr/>
            </p:nvSpPr>
            <p:spPr>
              <a:xfrm>
                <a:off x="1773207" y="1447008"/>
                <a:ext cx="1668023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>
                    <a:solidFill>
                      <a:srgbClr val="FF0000"/>
                    </a:solidFill>
                  </a:rPr>
                  <a:t> الراحة النفسية  </a:t>
                </a:r>
                <a:endParaRPr lang="en-GB" sz="1200" kern="1200" dirty="0">
                  <a:solidFill>
                    <a:srgbClr val="FF0000"/>
                  </a:solidFill>
                </a:endParaRPr>
              </a:p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>
                    <a:solidFill>
                      <a:srgbClr val="FF0000"/>
                    </a:solidFill>
                  </a:rPr>
                  <a:t>السعادة </a:t>
                </a:r>
                <a:endParaRPr lang="en-GB" sz="1200" kern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4888497" y="3403001"/>
              <a:ext cx="1650775" cy="540236"/>
              <a:chOff x="1769997" y="2130537"/>
              <a:chExt cx="1650775" cy="540236"/>
            </a:xfrm>
          </p:grpSpPr>
          <p:sp>
            <p:nvSpPr>
              <p:cNvPr id="52" name="Round Same Side Corner Rectangle 51"/>
              <p:cNvSpPr/>
              <p:nvPr/>
            </p:nvSpPr>
            <p:spPr>
              <a:xfrm rot="5400000">
                <a:off x="2325267" y="1575267"/>
                <a:ext cx="540236" cy="1650775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3" name="Round Same Side Corner Rectangle 10"/>
              <p:cNvSpPr/>
              <p:nvPr/>
            </p:nvSpPr>
            <p:spPr>
              <a:xfrm>
                <a:off x="1769998" y="2156908"/>
                <a:ext cx="1624403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/>
                  <a:t>الطمانينة </a:t>
                </a:r>
                <a:endParaRPr lang="en-GB" sz="1200" kern="1200" dirty="0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4888497" y="4112900"/>
              <a:ext cx="1650775" cy="540236"/>
              <a:chOff x="1769997" y="2840436"/>
              <a:chExt cx="1650775" cy="540236"/>
            </a:xfrm>
          </p:grpSpPr>
          <p:sp>
            <p:nvSpPr>
              <p:cNvPr id="50" name="Round Same Side Corner Rectangle 49"/>
              <p:cNvSpPr/>
              <p:nvPr/>
            </p:nvSpPr>
            <p:spPr>
              <a:xfrm rot="5400000">
                <a:off x="2325267" y="2285166"/>
                <a:ext cx="540236" cy="1650775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1" name="Round Same Side Corner Rectangle 12"/>
              <p:cNvSpPr/>
              <p:nvPr/>
            </p:nvSpPr>
            <p:spPr>
              <a:xfrm>
                <a:off x="1769998" y="2866807"/>
                <a:ext cx="1624403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/>
                  <a:t>الإيمان العميق </a:t>
                </a:r>
                <a:endParaRPr lang="en-GB" sz="1200" kern="1200" dirty="0"/>
              </a:p>
            </p:txBody>
          </p:sp>
        </p:grpSp>
      </p:grpSp>
      <p:grpSp>
        <p:nvGrpSpPr>
          <p:cNvPr id="81" name="Group 80"/>
          <p:cNvGrpSpPr/>
          <p:nvPr/>
        </p:nvGrpSpPr>
        <p:grpSpPr>
          <a:xfrm>
            <a:off x="6832713" y="1268760"/>
            <a:ext cx="1699727" cy="3816424"/>
            <a:chOff x="6832713" y="1268760"/>
            <a:chExt cx="1699727" cy="3379832"/>
          </a:xfrm>
        </p:grpSpPr>
        <p:grpSp>
          <p:nvGrpSpPr>
            <p:cNvPr id="60" name="Group 59"/>
            <p:cNvGrpSpPr/>
            <p:nvPr/>
          </p:nvGrpSpPr>
          <p:grpSpPr>
            <a:xfrm>
              <a:off x="6833280" y="1268760"/>
              <a:ext cx="1658487" cy="540236"/>
              <a:chOff x="1770564" y="840"/>
              <a:chExt cx="1658487" cy="540236"/>
            </a:xfrm>
          </p:grpSpPr>
          <p:sp>
            <p:nvSpPr>
              <p:cNvPr id="73" name="Round Same Side Corner Rectangle 72"/>
              <p:cNvSpPr/>
              <p:nvPr/>
            </p:nvSpPr>
            <p:spPr>
              <a:xfrm rot="5400000">
                <a:off x="2329690" y="-558286"/>
                <a:ext cx="540236" cy="1658487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74" name="Round Same Side Corner Rectangle 4"/>
              <p:cNvSpPr/>
              <p:nvPr/>
            </p:nvSpPr>
            <p:spPr>
              <a:xfrm>
                <a:off x="1770565" y="27211"/>
                <a:ext cx="1632115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/>
                  <a:t>الاجتماعي </a:t>
                </a:r>
                <a:endParaRPr lang="en-GB" sz="1200" kern="1200" dirty="0"/>
              </a:p>
            </p:txBody>
          </p:sp>
        </p:grpSp>
        <p:grpSp>
          <p:nvGrpSpPr>
            <p:cNvPr id="61" name="Group 60"/>
            <p:cNvGrpSpPr/>
            <p:nvPr/>
          </p:nvGrpSpPr>
          <p:grpSpPr>
            <a:xfrm>
              <a:off x="6836067" y="1978658"/>
              <a:ext cx="1696373" cy="540236"/>
              <a:chOff x="1773351" y="710738"/>
              <a:chExt cx="1696373" cy="540236"/>
            </a:xfrm>
          </p:grpSpPr>
          <p:sp>
            <p:nvSpPr>
              <p:cNvPr id="71" name="Round Same Side Corner Rectangle 70"/>
              <p:cNvSpPr/>
              <p:nvPr/>
            </p:nvSpPr>
            <p:spPr>
              <a:xfrm rot="5400000">
                <a:off x="2351420" y="132669"/>
                <a:ext cx="540236" cy="1696373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72" name="Round Same Side Corner Rectangle 6"/>
              <p:cNvSpPr/>
              <p:nvPr/>
            </p:nvSpPr>
            <p:spPr>
              <a:xfrm>
                <a:off x="1773352" y="737109"/>
                <a:ext cx="1670001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/>
                  <a:t>ضبط المشاعر </a:t>
                </a:r>
                <a:endParaRPr lang="en-GB" sz="1200" kern="1200" dirty="0"/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835922" y="2688557"/>
              <a:ext cx="1694395" cy="540236"/>
              <a:chOff x="1773206" y="1420637"/>
              <a:chExt cx="1694395" cy="540236"/>
            </a:xfrm>
          </p:grpSpPr>
          <p:sp>
            <p:nvSpPr>
              <p:cNvPr id="69" name="Round Same Side Corner Rectangle 68"/>
              <p:cNvSpPr/>
              <p:nvPr/>
            </p:nvSpPr>
            <p:spPr>
              <a:xfrm rot="5400000">
                <a:off x="2350286" y="843557"/>
                <a:ext cx="540236" cy="1694395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70" name="Round Same Side Corner Rectangle 8"/>
              <p:cNvSpPr/>
              <p:nvPr/>
            </p:nvSpPr>
            <p:spPr>
              <a:xfrm>
                <a:off x="1773207" y="1447008"/>
                <a:ext cx="1668023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>
                    <a:solidFill>
                      <a:srgbClr val="FF0000"/>
                    </a:solidFill>
                  </a:rPr>
                  <a:t> السعادة </a:t>
                </a:r>
                <a:endParaRPr lang="en-GB" sz="1200" kern="1200" dirty="0">
                  <a:solidFill>
                    <a:srgbClr val="FF0000"/>
                  </a:solidFill>
                </a:endParaRPr>
              </a:p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>
                    <a:solidFill>
                      <a:srgbClr val="FF0000"/>
                    </a:solidFill>
                  </a:rPr>
                  <a:t> الراحة </a:t>
                </a:r>
                <a:endParaRPr lang="en-GB" sz="1200" kern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6832713" y="3398457"/>
              <a:ext cx="1650775" cy="540236"/>
              <a:chOff x="1769997" y="2130537"/>
              <a:chExt cx="1650775" cy="540236"/>
            </a:xfrm>
          </p:grpSpPr>
          <p:sp>
            <p:nvSpPr>
              <p:cNvPr id="67" name="Round Same Side Corner Rectangle 66"/>
              <p:cNvSpPr/>
              <p:nvPr/>
            </p:nvSpPr>
            <p:spPr>
              <a:xfrm rot="5400000">
                <a:off x="2325267" y="1575267"/>
                <a:ext cx="540236" cy="1650775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68" name="Round Same Side Corner Rectangle 10"/>
              <p:cNvSpPr/>
              <p:nvPr/>
            </p:nvSpPr>
            <p:spPr>
              <a:xfrm>
                <a:off x="1769998" y="2156908"/>
                <a:ext cx="1624403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kern="1200" dirty="0" smtClean="0"/>
                  <a:t>الاستقرار</a:t>
                </a:r>
                <a:endParaRPr lang="en-GB" sz="1200" kern="1200" dirty="0"/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6832713" y="4108356"/>
              <a:ext cx="1650775" cy="540236"/>
              <a:chOff x="1769997" y="2840436"/>
              <a:chExt cx="1650775" cy="540236"/>
            </a:xfrm>
          </p:grpSpPr>
          <p:sp>
            <p:nvSpPr>
              <p:cNvPr id="65" name="Round Same Side Corner Rectangle 64"/>
              <p:cNvSpPr/>
              <p:nvPr/>
            </p:nvSpPr>
            <p:spPr>
              <a:xfrm rot="5400000">
                <a:off x="2325267" y="2285166"/>
                <a:ext cx="540236" cy="1650775"/>
              </a:xfrm>
              <a:prstGeom prst="round2Same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66" name="Round Same Side Corner Rectangle 12"/>
              <p:cNvSpPr/>
              <p:nvPr/>
            </p:nvSpPr>
            <p:spPr>
              <a:xfrm>
                <a:off x="1769998" y="2866807"/>
                <a:ext cx="1624403" cy="48749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114300" lvl="1" indent="-114300" algn="ctr" defTabSz="533400" rtl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ar-AE" sz="1200" dirty="0" smtClean="0"/>
                  <a:t> شعور لا يوصف</a:t>
                </a:r>
                <a:endParaRPr lang="en-GB" sz="1200" kern="1200" dirty="0"/>
              </a:p>
            </p:txBody>
          </p:sp>
        </p:grpSp>
      </p:grpSp>
      <p:cxnSp>
        <p:nvCxnSpPr>
          <p:cNvPr id="77" name="Straight Arrow Connector 76"/>
          <p:cNvCxnSpPr/>
          <p:nvPr/>
        </p:nvCxnSpPr>
        <p:spPr>
          <a:xfrm rot="5400000">
            <a:off x="4535202" y="5552442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Content Placeholder 1"/>
          <p:cNvSpPr txBox="1">
            <a:spLocks/>
          </p:cNvSpPr>
          <p:nvPr/>
        </p:nvSpPr>
        <p:spPr>
          <a:xfrm>
            <a:off x="467544" y="5733256"/>
            <a:ext cx="8229600" cy="15121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ar-AE" sz="2700" noProof="0" dirty="0" smtClean="0"/>
              <a:t>( اسعد نفسي و أريحها .. )</a:t>
            </a: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/>
          <a:lstStyle/>
          <a:p>
            <a:pPr algn="r" rtl="1"/>
            <a:r>
              <a:rPr lang="ar-AE" dirty="0" smtClean="0"/>
              <a:t> </a:t>
            </a:r>
            <a:r>
              <a:rPr lang="ar-AE" sz="3200" dirty="0" smtClean="0"/>
              <a:t>ضمن نفسك في الرسالة</a:t>
            </a:r>
            <a:r>
              <a:rPr lang="en-GB" sz="3200" dirty="0" smtClean="0"/>
              <a:t>&lt;&lt; </a:t>
            </a:r>
            <a:endParaRPr lang="en-GB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4888" y="-99392"/>
            <a:ext cx="8229600" cy="1143000"/>
          </a:xfrm>
        </p:spPr>
        <p:txBody>
          <a:bodyPr/>
          <a:lstStyle/>
          <a:p>
            <a:pPr algn="r"/>
            <a:r>
              <a:rPr lang="ar-AE" dirty="0" smtClean="0"/>
              <a:t>خصائص الرسالة : </a:t>
            </a:r>
            <a:endParaRPr lang="en-GB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67544" y="908720"/>
            <a:ext cx="8229600" cy="15121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ar-AE" sz="2800" noProof="0" dirty="0" smtClean="0">
                <a:solidFill>
                  <a:schemeClr val="accent1"/>
                </a:solidFill>
              </a:rPr>
              <a:t>( اسعاد الآخرين و التأثير فيهم )</a:t>
            </a:r>
            <a:endParaRPr kumimoji="0" lang="ar-AE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0" y="1625344"/>
            <a:ext cx="4448672" cy="8675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ar-AE" sz="2800" dirty="0" smtClean="0">
                <a:solidFill>
                  <a:schemeClr val="accent1"/>
                </a:solidFill>
              </a:rPr>
              <a:t>إ</a:t>
            </a:r>
            <a:r>
              <a:rPr kumimoji="0" lang="ar-AE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سعاد نفسي و الأخرين و التأثير فيهم </a:t>
            </a: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7544" y="2647453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ar-AE" sz="3200" dirty="0" smtClean="0"/>
              <a:t>لا تنس الآخرين </a:t>
            </a:r>
            <a:r>
              <a:rPr lang="en-GB" sz="3200" dirty="0" smtClean="0"/>
              <a:t>&lt;&lt;</a:t>
            </a:r>
            <a:r>
              <a:rPr lang="ar-AE" sz="3200" dirty="0" smtClean="0"/>
              <a:t> 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0" y="2633456"/>
            <a:ext cx="5508104" cy="8675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ar-AE" sz="2800" dirty="0" smtClean="0">
                <a:solidFill>
                  <a:schemeClr val="accent1"/>
                </a:solidFill>
              </a:rPr>
              <a:t>إ</a:t>
            </a:r>
            <a:r>
              <a:rPr kumimoji="0" lang="ar-AE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سعاد نفسي </a:t>
            </a:r>
            <a:r>
              <a:rPr kumimoji="0" lang="ar-A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و الأخرين </a:t>
            </a:r>
            <a:r>
              <a:rPr kumimoji="0" lang="ar-AE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و التأثير فيهم </a:t>
            </a:r>
            <a:r>
              <a:rPr kumimoji="0" lang="ar-A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67544" y="3659021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ar-AE" sz="3200" dirty="0" smtClean="0"/>
              <a:t>تفحص الغايات الأخرى </a:t>
            </a:r>
            <a:r>
              <a:rPr lang="en-GB" sz="3200" dirty="0" smtClean="0"/>
              <a:t>&lt;&lt;</a:t>
            </a:r>
            <a:r>
              <a:rPr lang="ar-AE" sz="3200" dirty="0" smtClean="0"/>
              <a:t> 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0" y="3573016"/>
            <a:ext cx="4788024" cy="867552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ar-AE" sz="2800" dirty="0" smtClean="0">
                <a:solidFill>
                  <a:schemeClr val="accent1"/>
                </a:solidFill>
              </a:rPr>
              <a:t>إ</a:t>
            </a:r>
            <a:r>
              <a:rPr kumimoji="0" lang="ar-AE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سعاد نفسي </a:t>
            </a:r>
            <a:r>
              <a:rPr kumimoji="0" lang="ar-AE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و الأخرين</a:t>
            </a:r>
            <a:r>
              <a:rPr kumimoji="0" lang="ar-A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AE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و التأثير فيهم و                                      تنوير مجالات حياتهم . </a:t>
            </a: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67544" y="495170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ar-AE" sz="3200" dirty="0" smtClean="0"/>
              <a:t>تفحص الغاية الكبرى </a:t>
            </a:r>
            <a:r>
              <a:rPr lang="en-GB" sz="3200" dirty="0" smtClean="0"/>
              <a:t>&lt;&lt;</a:t>
            </a:r>
            <a:r>
              <a:rPr lang="ar-AE" sz="3200" dirty="0" smtClean="0"/>
              <a:t> 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-468560" y="4793696"/>
            <a:ext cx="5493296" cy="867552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ar-AE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إرضاء الله بإسعاد نفسي </a:t>
            </a:r>
            <a:r>
              <a:rPr kumimoji="0" lang="ar-AE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و الأخرين</a:t>
            </a:r>
            <a:r>
              <a:rPr kumimoji="0" lang="ar-A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AE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و التأثير                                            فيهم و تنوير مجالات حياتهم . </a:t>
            </a: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1875664"/>
          </a:xfrm>
        </p:spPr>
        <p:txBody>
          <a:bodyPr>
            <a:normAutofit/>
          </a:bodyPr>
          <a:lstStyle/>
          <a:p>
            <a:pPr algn="r" rtl="1"/>
            <a:r>
              <a:rPr lang="ar-AE" dirty="0" smtClean="0"/>
              <a:t> </a:t>
            </a:r>
            <a:r>
              <a:rPr lang="ar-AE" sz="4400" b="1" dirty="0" smtClean="0"/>
              <a:t>كيف تصبح رؤيتي دقيقة ؟</a:t>
            </a:r>
            <a:endParaRPr lang="ar-AE" b="1" dirty="0" smtClean="0"/>
          </a:p>
          <a:p>
            <a:pPr algn="r" rtl="1"/>
            <a:endParaRPr lang="ar-AE" dirty="0" smtClean="0"/>
          </a:p>
          <a:p>
            <a:pPr algn="r" rtl="1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AE" sz="4800" dirty="0" smtClean="0"/>
              <a:t>الرؤية : </a:t>
            </a:r>
            <a:endParaRPr lang="en-GB" sz="4800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323528" y="2492896"/>
            <a:ext cx="8229600" cy="15121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lang="ar-AE" sz="4000" dirty="0" smtClean="0"/>
              <a:t> الموهبة </a:t>
            </a:r>
            <a:endParaRPr kumimoji="0" lang="ar-AE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23528" y="3573016"/>
            <a:ext cx="8229600" cy="15121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lang="ar-AE" sz="4000" dirty="0" smtClean="0"/>
              <a:t> التميز  </a:t>
            </a:r>
            <a:endParaRPr kumimoji="0" lang="ar-AE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302840" y="4581128"/>
            <a:ext cx="8229600" cy="15121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lang="ar-AE" sz="4000" dirty="0" smtClean="0"/>
              <a:t> الحب   </a:t>
            </a:r>
            <a:endParaRPr kumimoji="0" lang="ar-AE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C:\Users\new\AppData\Local\Microsoft\Windows\Temporary Internet Files\Content.IE5\AI6AIJQF\MP90040938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780928"/>
            <a:ext cx="3203848" cy="21375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867552"/>
          </a:xfrm>
        </p:spPr>
        <p:txBody>
          <a:bodyPr/>
          <a:lstStyle/>
          <a:p>
            <a:pPr algn="r" rtl="1"/>
            <a:r>
              <a:rPr lang="ar-AE" dirty="0" smtClean="0"/>
              <a:t> </a:t>
            </a:r>
            <a:r>
              <a:rPr lang="ar-AE" sz="3600" dirty="0" smtClean="0"/>
              <a:t>رسالة و رؤية </a:t>
            </a:r>
            <a:r>
              <a:rPr lang="ar-AE" dirty="0" smtClean="0"/>
              <a:t>.</a:t>
            </a:r>
          </a:p>
          <a:p>
            <a:pPr algn="r" rtl="1"/>
            <a:endParaRPr lang="ar-AE" dirty="0" smtClean="0"/>
          </a:p>
          <a:p>
            <a:pPr algn="r" rtl="1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أنواع الناس في الرؤية و الرسالة :</a:t>
            </a:r>
            <a:endParaRPr lang="en-GB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67544" y="2345424"/>
            <a:ext cx="8229600" cy="8675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A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رسالة بدون رؤية </a:t>
            </a: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67544" y="3212976"/>
            <a:ext cx="8229600" cy="8675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A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رؤية بدون رسالة</a:t>
            </a: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7544" y="4217632"/>
            <a:ext cx="8229600" cy="8675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لا </a:t>
            </a:r>
            <a:r>
              <a:rPr kumimoji="0" lang="ar-A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رسالة و لا رؤية </a:t>
            </a:r>
            <a:r>
              <a:rPr kumimoji="0" lang="ar-A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A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224140_200937073281526_100000957038382_541218_5008992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911190"/>
            <a:ext cx="3384376" cy="26059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247</TotalTime>
  <Words>402</Words>
  <Application>Microsoft Office PowerPoint</Application>
  <PresentationFormat>On-screen Show (4:3)</PresentationFormat>
  <Paragraphs>100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حياتنا .. رؤية و رسالة </vt:lpstr>
      <vt:lpstr>المحاور :</vt:lpstr>
      <vt:lpstr>أهمية التخطيط :</vt:lpstr>
      <vt:lpstr>الفرق بين الرؤية و الرسالة ؟ </vt:lpstr>
      <vt:lpstr>كيف تكتشف رسالتك الحالية في الحياة ؟</vt:lpstr>
      <vt:lpstr>اكتشاف الرسالة :</vt:lpstr>
      <vt:lpstr>خصائص الرسالة : </vt:lpstr>
      <vt:lpstr>الرؤية : </vt:lpstr>
      <vt:lpstr>أنواع الناس في الرؤية و الرسالة :</vt:lpstr>
      <vt:lpstr>كيف تصبح شخصاً منجزاً و فعالاً :</vt:lpstr>
      <vt:lpstr>رسالة من القلب ..</vt:lpstr>
      <vt:lpstr>المراجع </vt:lpstr>
      <vt:lpstr>HiBA Fayez   hiba_f@live.com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حياتنا .. رؤية و رسالة</dc:title>
  <dc:creator>new</dc:creator>
  <cp:lastModifiedBy>Installation</cp:lastModifiedBy>
  <cp:revision>30</cp:revision>
  <dcterms:created xsi:type="dcterms:W3CDTF">2011-07-29T03:10:01Z</dcterms:created>
  <dcterms:modified xsi:type="dcterms:W3CDTF">2011-08-10T08:59:14Z</dcterms:modified>
</cp:coreProperties>
</file>