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38" autoAdjust="0"/>
    <p:restoredTop sz="9466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4D5F-B9F3-4B10-A8B0-5463025BE4D0}" type="datetimeFigureOut">
              <a:rPr lang="en-US" smtClean="0"/>
              <a:pPr/>
              <a:t>1/5/2080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F418-EF6A-43F4-8ADC-8B8975D9B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Hope</a:t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lights up the darkness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71017-School-Girl-Holding-A-Certificate-Poster-Art-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750"/>
          <a:stretch>
            <a:fillRect/>
          </a:stretch>
        </p:blipFill>
        <p:spPr>
          <a:xfrm>
            <a:off x="2133600" y="914400"/>
            <a:ext cx="396240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high school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curly-hair-gi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443524"/>
            <a:ext cx="3352799" cy="50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l-rea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828800"/>
            <a:ext cx="4244181" cy="424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9440-Happy-And-Proud-Skater-School-Girl-With-Red-Hair-Smiling-And-Holding-Her-Certificate-Of-Excellence-For-Honor-Roll-Poster-Art-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611"/>
          <a:stretch>
            <a:fillRect/>
          </a:stretch>
        </p:blipFill>
        <p:spPr>
          <a:xfrm>
            <a:off x="2590800" y="990986"/>
            <a:ext cx="3200400" cy="533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jam</a:t>
            </a:r>
            <a:endParaRPr lang="en-US" dirty="0"/>
          </a:p>
        </p:txBody>
      </p:sp>
      <p:pic>
        <p:nvPicPr>
          <p:cNvPr id="4" name="Content Placeholder 3" descr="291440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1695450" cy="2705100"/>
          </a:xfrm>
        </p:spPr>
      </p:pic>
      <p:pic>
        <p:nvPicPr>
          <p:cNvPr id="5" name="Picture 4" descr="2623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00200"/>
            <a:ext cx="2743200" cy="2034541"/>
          </a:xfrm>
          <a:prstGeom prst="rect">
            <a:avLst/>
          </a:prstGeom>
        </p:spPr>
      </p:pic>
      <p:pic>
        <p:nvPicPr>
          <p:cNvPr id="6" name="Picture 5" descr="1240828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657600"/>
            <a:ext cx="3048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hool-girl-studying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438400"/>
            <a:ext cx="3703108" cy="3200400"/>
          </a:xfrm>
        </p:spPr>
      </p:pic>
      <p:pic>
        <p:nvPicPr>
          <p:cNvPr id="5" name="Picture 4" descr="Bibliotheca-Alexandrina-egyp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14600"/>
            <a:ext cx="4038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alance-weight-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9000" y="1901031"/>
            <a:ext cx="4826000" cy="392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g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581400"/>
            <a:ext cx="5410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9234555-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7291-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3238500" cy="2428875"/>
          </a:xfrm>
        </p:spPr>
      </p:pic>
      <p:pic>
        <p:nvPicPr>
          <p:cNvPr id="5" name="Picture 4" descr="tvmarath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133600"/>
            <a:ext cx="4191000" cy="4328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11529-tn_mother_daughter_writing0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2667000" cy="2689411"/>
          </a:xfrm>
        </p:spPr>
      </p:pic>
      <p:pic>
        <p:nvPicPr>
          <p:cNvPr id="5" name="Picture 4" descr="ist2_10456679-cartoon-do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0"/>
            <a:ext cx="2438400" cy="3734630"/>
          </a:xfrm>
          <a:prstGeom prst="rect">
            <a:avLst/>
          </a:prstGeom>
        </p:spPr>
      </p:pic>
      <p:pic>
        <p:nvPicPr>
          <p:cNvPr id="6" name="Content Placeholder 3" descr="Cartoon_Doctor_With_A_Magnifying_Glass_Royalty_Free_Clipart_Picture_100106-141115-580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886200"/>
            <a:ext cx="3138026" cy="257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HOPE</a:t>
            </a:r>
          </a:p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OPTIMISM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676400" y="1600200"/>
            <a:ext cx="1600200" cy="160020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1981200" y="2895600"/>
            <a:ext cx="2514600" cy="228600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Bogeyman</a:t>
            </a:r>
            <a:endParaRPr lang="en-US" dirty="0"/>
          </a:p>
        </p:txBody>
      </p:sp>
      <p:pic>
        <p:nvPicPr>
          <p:cNvPr id="5" name="Picture 4" descr="fc3f6eb3ff85cd07_the-real-ghostbusters-boogey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3810000" cy="4851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Cancer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aked_out_cartoon_charac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5450" y="1977231"/>
            <a:ext cx="3213100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hell do you know about cancer?</a:t>
            </a:r>
            <a:endParaRPr lang="en-US" dirty="0"/>
          </a:p>
        </p:txBody>
      </p:sp>
      <p:pic>
        <p:nvPicPr>
          <p:cNvPr id="4" name="Content Placeholder 3" descr="quest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5744787" cy="529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ld_18_tn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2819400" cy="3723736"/>
          </a:xfrm>
        </p:spPr>
      </p:pic>
      <p:pic>
        <p:nvPicPr>
          <p:cNvPr id="5" name="Picture 4" descr="Confused_3_t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95600"/>
            <a:ext cx="3200400" cy="3246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ared_Shocked_Woman_Cartoon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752600"/>
            <a:ext cx="1959915" cy="3201194"/>
          </a:xfrm>
        </p:spPr>
      </p:pic>
      <p:sp>
        <p:nvSpPr>
          <p:cNvPr id="5" name="TextBox 4"/>
          <p:cNvSpPr txBox="1"/>
          <p:nvPr/>
        </p:nvSpPr>
        <p:spPr>
          <a:xfrm rot="19624300">
            <a:off x="1965433" y="2141783"/>
            <a:ext cx="155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operation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72464">
            <a:off x="2033968" y="33114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chemotherapy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79952">
            <a:off x="2301488" y="412572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radiotherapy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243318">
            <a:off x="5711328" y="211812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hormonaltherapy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296061">
            <a:off x="5729370" y="271001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bibalex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288437">
            <a:off x="5572017" y="349442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smtClean="0">
                <a:solidFill>
                  <a:schemeClr val="bg1"/>
                </a:solidFill>
              </a:rPr>
              <a:t>school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70070">
            <a:off x="5954260" y="409528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examinations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lbourne-flood-1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96770-help3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495800"/>
            <a:ext cx="353245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4905375" cy="496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in the end of the tunnel</a:t>
            </a:r>
            <a:endParaRPr lang="en-US" dirty="0"/>
          </a:p>
        </p:txBody>
      </p:sp>
      <p:pic>
        <p:nvPicPr>
          <p:cNvPr id="4" name="Content Placeholder 3" descr="131075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378449" cy="498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762000"/>
            <a:ext cx="3057354" cy="3448844"/>
          </a:xfrm>
        </p:spPr>
      </p:pic>
      <p:pic>
        <p:nvPicPr>
          <p:cNvPr id="5" name="Picture 4" descr="profimedia-0087489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3195638" cy="300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_IMG_5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6999" y="3810000"/>
            <a:ext cx="4216973" cy="280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HOPE</a:t>
            </a:r>
          </a:p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OPTIMISM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 aware, spread awareness.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Don´t  be paranoid.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Surround yourself with good friends.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it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Always have a goal in life.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Why??????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ontent Placeholder 3" descr="stock-photo-young-depressed-man-cartoon-69428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570" y="1447799"/>
            <a:ext cx="2687429" cy="4267201"/>
          </a:xfrm>
        </p:spPr>
      </p:pic>
      <p:pic>
        <p:nvPicPr>
          <p:cNvPr id="5" name="Picture 4" descr="canstock2278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124200"/>
            <a:ext cx="2957412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046895-Royalty-Free-RF-Clip-Art-Illustration-Of-A-Cartoon-Cautious-Man-Wearing-Pillows.jpg"/>
          <p:cNvPicPr>
            <a:picLocks noChangeAspect="1"/>
          </p:cNvPicPr>
          <p:nvPr/>
        </p:nvPicPr>
        <p:blipFill>
          <a:blip r:embed="rId2" cstate="print"/>
          <a:srcRect r="7317"/>
          <a:stretch>
            <a:fillRect/>
          </a:stretch>
        </p:blipFill>
        <p:spPr>
          <a:xfrm>
            <a:off x="4572000" y="1752600"/>
            <a:ext cx="3048000" cy="4864672"/>
          </a:xfrm>
          <a:prstGeom prst="rect">
            <a:avLst/>
          </a:prstGeom>
        </p:spPr>
      </p:pic>
      <p:pic>
        <p:nvPicPr>
          <p:cNvPr id="7" name="Content Placeholder 6" descr="SuperStock_1598R-100130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3048000" cy="45785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07011608521197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2514600" cy="1896256"/>
          </a:xfrm>
        </p:spPr>
      </p:pic>
      <p:pic>
        <p:nvPicPr>
          <p:cNvPr id="6" name="Picture 5" descr="tumblr_lj9nhhctXB1qcinrlo1_400.jpg"/>
          <p:cNvPicPr>
            <a:picLocks noChangeAspect="1"/>
          </p:cNvPicPr>
          <p:nvPr/>
        </p:nvPicPr>
        <p:blipFill>
          <a:blip r:embed="rId3" cstate="print"/>
          <a:srcRect l="8205" t="6264" r="5641" b="34116"/>
          <a:stretch>
            <a:fillRect/>
          </a:stretch>
        </p:blipFill>
        <p:spPr>
          <a:xfrm>
            <a:off x="4724399" y="1470570"/>
            <a:ext cx="4009531" cy="3634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495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Viner Hand ITC" pitchFamily="66" charset="0"/>
              </a:rPr>
              <a:t>help</a:t>
            </a:r>
            <a:endParaRPr lang="en-US" sz="4800" dirty="0"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all those who think that hope is just an empty, meaningless word to be written in books or said in conferences and meetings I´ll prove that you can´t be more wrong.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References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Cancer therapy group created by:                  Roy Thomson in Florida, U.S.A 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hlinkClick r:id="rId2"/>
              </a:rPr>
              <a:t>Www.WHO.com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Ayadi al mostaqpal charitable hospital.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http://www.suncure.net/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Done and presented by: 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salma said soliman. </a:t>
            </a:r>
          </a:p>
          <a:p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E_mail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: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salma said souliman@hotmail.com 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thank-you.jpg"/>
          <p:cNvPicPr>
            <a:picLocks noChangeAspect="1"/>
          </p:cNvPicPr>
          <p:nvPr/>
        </p:nvPicPr>
        <p:blipFill>
          <a:blip r:embed="rId2" cstate="print"/>
          <a:srcRect l="20605" t="10385" r="15395" b="15329"/>
          <a:stretch>
            <a:fillRect/>
          </a:stretch>
        </p:blipFill>
        <p:spPr>
          <a:xfrm rot="20539770">
            <a:off x="5717630" y="428205"/>
            <a:ext cx="279009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hope?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3091721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outhcoast-lag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5911" y="1219200"/>
            <a:ext cx="486958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gypt-u20-3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" y="4397966"/>
            <a:ext cx="3276600" cy="246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humbnails.gif"/>
          <p:cNvPicPr>
            <a:picLocks noChangeAspect="1"/>
          </p:cNvPicPr>
          <p:nvPr/>
        </p:nvPicPr>
        <p:blipFill>
          <a:blip r:embed="rId5" cstate="print"/>
          <a:srcRect l="7722" t="39378" r="2702"/>
          <a:stretch>
            <a:fillRect/>
          </a:stretch>
        </p:blipFill>
        <p:spPr>
          <a:xfrm>
            <a:off x="4114800" y="4750676"/>
            <a:ext cx="4365170" cy="210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OP10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3007688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erial-photograph-protests-in-egypt-cairo-tahrir-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8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962400"/>
            <a:ext cx="3764457" cy="2505075"/>
          </a:xfrm>
        </p:spPr>
      </p:pic>
      <p:pic>
        <p:nvPicPr>
          <p:cNvPr id="5" name="Picture 4" descr="egypt-u20-3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76600"/>
            <a:ext cx="3729878" cy="2800350"/>
          </a:xfrm>
          <a:prstGeom prst="rect">
            <a:avLst/>
          </a:prstGeom>
        </p:spPr>
      </p:pic>
      <p:pic>
        <p:nvPicPr>
          <p:cNvPr id="6" name="Picture 5" descr="southcoast-lag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65236" cy="3429000"/>
          </a:xfrm>
          <a:prstGeom prst="rect">
            <a:avLst/>
          </a:prstGeom>
        </p:spPr>
      </p:pic>
      <p:pic>
        <p:nvPicPr>
          <p:cNvPr id="7" name="Picture 6" descr="Protesters-in-Tahrir-Squa-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609600"/>
            <a:ext cx="4232031" cy="3124200"/>
          </a:xfrm>
          <a:prstGeom prst="rect">
            <a:avLst/>
          </a:prstGeom>
        </p:spPr>
      </p:pic>
      <p:pic>
        <p:nvPicPr>
          <p:cNvPr id="8" name="Picture 7" descr="COP10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3429000"/>
            <a:ext cx="1850124" cy="178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924800" cy="36115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However,</a:t>
            </a:r>
            <a:endParaRPr lang="en-US" sz="9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story</a:t>
            </a:r>
            <a:endParaRPr lang="en-US" sz="6600" dirty="0"/>
          </a:p>
        </p:txBody>
      </p:sp>
      <p:pic>
        <p:nvPicPr>
          <p:cNvPr id="6" name="Picture 5" descr="4342947879_d5196acd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0" y="1905000"/>
            <a:ext cx="34544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group_of_shadow_peo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7200900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152</Words>
  <Application>Microsoft Office PowerPoint</Application>
  <PresentationFormat>On-screen Show (4:3)</PresentationFormat>
  <Paragraphs>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Hope lights up the darkness</vt:lpstr>
      <vt:lpstr>Slide 2</vt:lpstr>
      <vt:lpstr>Slide 3</vt:lpstr>
      <vt:lpstr>Where to find hope?</vt:lpstr>
      <vt:lpstr>Slide 5</vt:lpstr>
      <vt:lpstr>Slide 6</vt:lpstr>
      <vt:lpstr>Slide 7</vt:lpstr>
      <vt:lpstr>Slide 8</vt:lpstr>
      <vt:lpstr>story</vt:lpstr>
      <vt:lpstr>Slide 10</vt:lpstr>
      <vt:lpstr>Welcome to high school</vt:lpstr>
      <vt:lpstr>Slide 12</vt:lpstr>
      <vt:lpstr>Slide 13</vt:lpstr>
      <vt:lpstr>The final jam</vt:lpstr>
      <vt:lpstr>Slide 15</vt:lpstr>
      <vt:lpstr>Slide 16</vt:lpstr>
      <vt:lpstr>Slide 17</vt:lpstr>
      <vt:lpstr>Slide 18</vt:lpstr>
      <vt:lpstr>Slide 19</vt:lpstr>
      <vt:lpstr>The Bogeyman</vt:lpstr>
      <vt:lpstr>Slide 21</vt:lpstr>
      <vt:lpstr>Slide 22</vt:lpstr>
      <vt:lpstr>What the hell do you know about cancer?</vt:lpstr>
      <vt:lpstr>Slide 24</vt:lpstr>
      <vt:lpstr>Slide 25</vt:lpstr>
      <vt:lpstr>Slide 26</vt:lpstr>
      <vt:lpstr>Slide 27</vt:lpstr>
      <vt:lpstr>Light in the end of the tunnel</vt:lpstr>
      <vt:lpstr>Slide 29</vt:lpstr>
      <vt:lpstr>Tips</vt:lpstr>
      <vt:lpstr>Why??????</vt:lpstr>
      <vt:lpstr>Slide 32</vt:lpstr>
      <vt:lpstr>Slide 33</vt:lpstr>
      <vt:lpstr>Slide 34</vt:lpstr>
      <vt:lpstr>References</vt:lpstr>
      <vt:lpstr>Slide 36</vt:lpstr>
    </vt:vector>
  </TitlesOfParts>
  <Company>Bibliotheca Alexandrina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lights up the darkness</dc:title>
  <dc:creator>ICT</dc:creator>
  <cp:lastModifiedBy>ba</cp:lastModifiedBy>
  <cp:revision>28</cp:revision>
  <dcterms:created xsi:type="dcterms:W3CDTF">2011-09-05T09:20:29Z</dcterms:created>
  <dcterms:modified xsi:type="dcterms:W3CDTF">2080-01-05T17:42:03Z</dcterms:modified>
</cp:coreProperties>
</file>