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71" r:id="rId4"/>
    <p:sldId id="272" r:id="rId5"/>
    <p:sldId id="258" r:id="rId6"/>
    <p:sldId id="259" r:id="rId7"/>
    <p:sldId id="262" r:id="rId8"/>
    <p:sldId id="265" r:id="rId9"/>
    <p:sldId id="269" r:id="rId10"/>
    <p:sldId id="263" r:id="rId11"/>
    <p:sldId id="264" r:id="rId12"/>
    <p:sldId id="270" r:id="rId13"/>
    <p:sldId id="273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123" autoAdjust="0"/>
  </p:normalViewPr>
  <p:slideViewPr>
    <p:cSldViewPr>
      <p:cViewPr>
        <p:scale>
          <a:sx n="70" d="100"/>
          <a:sy n="70" d="100"/>
        </p:scale>
        <p:origin x="-5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42996-12E1-403B-B856-76A0DD06F98E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FF925-45D2-47A7-AD3A-F34B7FA51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F925-45D2-47A7-AD3A-F34B7FA51E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0F6B1F4-6C68-40D1-BDA8-7480A64C112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F63A7BE-7516-4198-98A5-E38C3BAE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776289"/>
            <a:ext cx="7231856" cy="823912"/>
          </a:xfrm>
        </p:spPr>
        <p:txBody>
          <a:bodyPr/>
          <a:lstStyle/>
          <a:p>
            <a:pPr algn="ctr" rtl="1"/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Jet Engines .</a:t>
            </a:r>
            <a:endParaRPr lang="en-US" b="1" dirty="0">
              <a:ln w="18415" cmpd="sng">
                <a:noFill/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6096000"/>
            <a:ext cx="76200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By : </a:t>
            </a:r>
            <a:r>
              <a:rPr lang="en-US" dirty="0" err="1" smtClean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dwardian Script ITC" pitchFamily="66" charset="0"/>
              </a:rPr>
              <a:t>Hesham</a:t>
            </a:r>
            <a:r>
              <a:rPr lang="en-US" dirty="0" smtClean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dwardian Script ITC" pitchFamily="66" charset="0"/>
              </a:rPr>
              <a:t> Mohamed</a:t>
            </a:r>
            <a:endParaRPr lang="en-US" dirty="0">
              <a:ln w="18415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1026" name="Picture 2" descr="D:\Hesham\reshearch\800px-General_Electric_GEnx_on_747-8I_prototy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5486400" cy="41148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-Propellants : 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2057400"/>
            <a:ext cx="8259068" cy="454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-Propellants  Properties :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239125" cy="469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045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- All off </a:t>
            </a:r>
            <a:r>
              <a:rPr lang="en-US" b="1" dirty="0" smtClean="0"/>
              <a:t>that </a:t>
            </a:r>
            <a:r>
              <a:rPr lang="en-US" b="1" dirty="0" smtClean="0"/>
              <a:t>cause 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11608"/>
          </a:xfrm>
        </p:spPr>
        <p:txBody>
          <a:bodyPr/>
          <a:lstStyle/>
          <a:p>
            <a:pPr algn="just"/>
            <a:r>
              <a:rPr lang="en-US" dirty="0" smtClean="0"/>
              <a:t>Toxic exhausts .</a:t>
            </a:r>
          </a:p>
          <a:p>
            <a:pPr algn="just"/>
            <a:r>
              <a:rPr lang="en-US" dirty="0" smtClean="0"/>
              <a:t>Global warming .</a:t>
            </a:r>
          </a:p>
          <a:p>
            <a:pPr algn="just"/>
            <a:r>
              <a:rPr lang="en-US" dirty="0" smtClean="0"/>
              <a:t>Acid Rains .</a:t>
            </a:r>
            <a:endParaRPr lang="en-US" dirty="0" smtClean="0"/>
          </a:p>
          <a:p>
            <a:pPr algn="just"/>
            <a:r>
              <a:rPr lang="en-US" sz="3200" dirty="0" smtClean="0"/>
              <a:t>Ozone damage .</a:t>
            </a:r>
            <a:r>
              <a:rPr lang="en-US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- The solution 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Metallurgy “ Engineering Materials “ .</a:t>
            </a:r>
          </a:p>
          <a:p>
            <a:pPr algn="just"/>
            <a:r>
              <a:rPr lang="en-US" dirty="0" smtClean="0"/>
              <a:t>Hydrogen Cells .</a:t>
            </a:r>
          </a:p>
          <a:p>
            <a:pPr algn="just"/>
            <a:r>
              <a:rPr lang="en-US" dirty="0" smtClean="0"/>
              <a:t>Generating impulse through the physics principles .</a:t>
            </a:r>
          </a:p>
          <a:p>
            <a:pPr algn="just"/>
            <a:r>
              <a:rPr lang="en-US" dirty="0" smtClean="0"/>
              <a:t>Do research about Air craft shapes to get the best Aerodynamics to decrease the amount of burner fuel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924800" cy="1399032"/>
          </a:xfrm>
        </p:spPr>
        <p:txBody>
          <a:bodyPr>
            <a:noAutofit/>
            <a:scene3d>
              <a:camera prst="perspectiveBelow"/>
              <a:lightRig rig="threePt" dir="t"/>
            </a:scene3d>
          </a:bodyPr>
          <a:lstStyle/>
          <a:p>
            <a:r>
              <a:rPr lang="en-US" sz="9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Brush Script MT" pitchFamily="66" charset="0"/>
              </a:rPr>
              <a:t> - The End .</a:t>
            </a:r>
            <a:endParaRPr lang="en-US" sz="96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800600"/>
            <a:ext cx="5410200" cy="8382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Questions </a:t>
            </a:r>
            <a:r>
              <a:rPr lang="en-US" sz="5400" dirty="0" smtClean="0">
                <a:solidFill>
                  <a:schemeClr val="accent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lgerian" pitchFamily="82" charset="0"/>
              </a:rPr>
              <a:t>?!</a:t>
            </a:r>
            <a:endParaRPr lang="en-US" sz="5400" dirty="0">
              <a:solidFill>
                <a:schemeClr val="accent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5152"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4770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dwardian Script ITC" pitchFamily="66" charset="0"/>
              </a:rPr>
              <a:t>-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dwardian Script ITC" pitchFamily="66" charset="0"/>
              </a:rPr>
              <a:t>Hesham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dwardian Script ITC" pitchFamily="66" charset="0"/>
              </a:rPr>
              <a:t> Mohamed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dwardian Script ITC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1850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-Jet engine :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the engines which exhaust fluid at high speed to produce a driving force based on the principle of Newton's third law of motion.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64008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- Jet Engine also includes :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SzPct val="90000"/>
            </a:pPr>
            <a:r>
              <a:rPr lang="en-US" dirty="0" smtClean="0"/>
              <a:t> turbine jet 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SzPct val="90000"/>
            </a:pPr>
            <a:r>
              <a:rPr lang="en-US" dirty="0" smtClean="0"/>
              <a:t>turbine helicopters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SzPct val="90000"/>
            </a:pPr>
            <a:r>
              <a:rPr lang="en-US" dirty="0" smtClean="0"/>
              <a:t>missiles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56926"/>
          </a:xfrm>
        </p:spPr>
        <p:txBody>
          <a:bodyPr/>
          <a:lstStyle/>
          <a:p>
            <a:r>
              <a:rPr lang="en-US" b="1" dirty="0" smtClean="0"/>
              <a:t>- The use of jet engine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483008"/>
          </a:xfrm>
        </p:spPr>
        <p:txBody>
          <a:bodyPr/>
          <a:lstStyle/>
          <a:p>
            <a:r>
              <a:rPr lang="en-US" dirty="0" smtClean="0"/>
              <a:t>Air crafts .</a:t>
            </a:r>
          </a:p>
          <a:p>
            <a:r>
              <a:rPr lang="en-US" dirty="0" smtClean="0"/>
              <a:t>Natural gas production .</a:t>
            </a:r>
          </a:p>
          <a:p>
            <a:r>
              <a:rPr lang="en-US" dirty="0" smtClean="0"/>
              <a:t>Energy generating stations 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80726"/>
          </a:xfrm>
        </p:spPr>
        <p:txBody>
          <a:bodyPr/>
          <a:lstStyle/>
          <a:p>
            <a:r>
              <a:rPr lang="en-US" b="1" dirty="0" smtClean="0"/>
              <a:t>- The jet engines in our life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406808"/>
          </a:xfrm>
        </p:spPr>
        <p:txBody>
          <a:bodyPr/>
          <a:lstStyle/>
          <a:p>
            <a:r>
              <a:rPr lang="en-US" dirty="0" smtClean="0"/>
              <a:t>Water pumps .</a:t>
            </a:r>
          </a:p>
          <a:p>
            <a:r>
              <a:rPr lang="en-US" dirty="0" smtClean="0"/>
              <a:t>Vacuum .</a:t>
            </a:r>
          </a:p>
          <a:p>
            <a:r>
              <a:rPr lang="en-US" dirty="0" smtClean="0"/>
              <a:t>Fridge compressor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r>
              <a:rPr lang="en-US" b="1" dirty="0" smtClean="0"/>
              <a:t>- Cut way of Jet Engine : </a:t>
            </a:r>
            <a:endParaRPr lang="en-US" b="1" dirty="0"/>
          </a:p>
        </p:txBody>
      </p:sp>
      <p:pic>
        <p:nvPicPr>
          <p:cNvPr id="2050" name="Picture 2" descr="D:\Hesham\reshearch\Jet_eng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855120" cy="4419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en-US" b="1" dirty="0" smtClean="0"/>
              <a:t>- Cut way of cylinder : </a:t>
            </a:r>
            <a:endParaRPr lang="en-US" b="1" dirty="0"/>
          </a:p>
        </p:txBody>
      </p:sp>
      <p:pic>
        <p:nvPicPr>
          <p:cNvPr id="3074" name="Picture 2" descr="D:\Hesham\reshearch\51ef9b61710a005bfa82a9d93add1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696200" cy="411480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- How does the jet engine work?!!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438400"/>
            <a:ext cx="6467475" cy="321468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-De Laval nozzle :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-2830" r="-519"/>
          <a:stretch>
            <a:fillRect/>
          </a:stretch>
        </p:blipFill>
        <p:spPr bwMode="auto">
          <a:xfrm>
            <a:off x="1143000" y="2590800"/>
            <a:ext cx="6998286" cy="284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610600" cy="1399032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en-US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aur" pitchFamily="18" charset="0"/>
              </a:rPr>
              <a:t>- Jet engine &amp; the environment :</a:t>
            </a:r>
            <a:endParaRPr lang="en-US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207</TotalTime>
  <Words>190</Words>
  <Application>Microsoft Office PowerPoint</Application>
  <PresentationFormat>On-screen Show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Jet Engines .</vt:lpstr>
      <vt:lpstr>-Jet engine :  is the engines which exhaust fluid at high speed to produce a driving force based on the principle of Newton's third law of motion.</vt:lpstr>
      <vt:lpstr>- The use of jet engine :</vt:lpstr>
      <vt:lpstr>- The jet engines in our life :</vt:lpstr>
      <vt:lpstr>- Cut way of Jet Engine : </vt:lpstr>
      <vt:lpstr>- Cut way of cylinder : </vt:lpstr>
      <vt:lpstr>- How does the jet engine work?!!</vt:lpstr>
      <vt:lpstr>-De Laval nozzle :</vt:lpstr>
      <vt:lpstr>- Jet engine &amp; the environment :</vt:lpstr>
      <vt:lpstr>-Propellants : </vt:lpstr>
      <vt:lpstr>-Propellants  Properties :</vt:lpstr>
      <vt:lpstr>- All off that cause : </vt:lpstr>
      <vt:lpstr>- The solution : </vt:lpstr>
      <vt:lpstr> - The End .</vt:lpstr>
      <vt:lpstr>Questions ?!</vt:lpstr>
    </vt:vector>
  </TitlesOfParts>
  <Company>Eg:Hesham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المحرك النفاث. </dc:title>
  <dc:creator>Hesham</dc:creator>
  <cp:lastModifiedBy>Hesham</cp:lastModifiedBy>
  <cp:revision>25</cp:revision>
  <dcterms:created xsi:type="dcterms:W3CDTF">2012-07-08T21:16:22Z</dcterms:created>
  <dcterms:modified xsi:type="dcterms:W3CDTF">2012-07-14T23:13:14Z</dcterms:modified>
</cp:coreProperties>
</file>