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8" r:id="rId2"/>
    <p:sldId id="258" r:id="rId3"/>
    <p:sldId id="256" r:id="rId4"/>
    <p:sldId id="257" r:id="rId5"/>
    <p:sldId id="259" r:id="rId6"/>
    <p:sldId id="260" r:id="rId7"/>
    <p:sldId id="262" r:id="rId8"/>
    <p:sldId id="261" r:id="rId9"/>
    <p:sldId id="274" r:id="rId10"/>
    <p:sldId id="276" r:id="rId11"/>
    <p:sldId id="269" r:id="rId12"/>
    <p:sldId id="294" r:id="rId13"/>
    <p:sldId id="263" r:id="rId14"/>
    <p:sldId id="264" r:id="rId15"/>
    <p:sldId id="265" r:id="rId16"/>
    <p:sldId id="266" r:id="rId17"/>
    <p:sldId id="267" r:id="rId18"/>
    <p:sldId id="268" r:id="rId19"/>
    <p:sldId id="290" r:id="rId20"/>
    <p:sldId id="287" r:id="rId21"/>
    <p:sldId id="271" r:id="rId22"/>
    <p:sldId id="283" r:id="rId23"/>
    <p:sldId id="278" r:id="rId24"/>
    <p:sldId id="272" r:id="rId25"/>
    <p:sldId id="289" r:id="rId26"/>
    <p:sldId id="273" r:id="rId27"/>
    <p:sldId id="275" r:id="rId28"/>
    <p:sldId id="286" r:id="rId29"/>
    <p:sldId id="277" r:id="rId30"/>
    <p:sldId id="280" r:id="rId31"/>
    <p:sldId id="284" r:id="rId32"/>
    <p:sldId id="285" r:id="rId33"/>
    <p:sldId id="279" r:id="rId34"/>
    <p:sldId id="295" r:id="rId35"/>
    <p:sldId id="281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1FC39-116C-4632-822F-1FF03660810D}" type="datetimeFigureOut">
              <a:rPr lang="ar-EG" smtClean="0"/>
              <a:pPr/>
              <a:t>28/11/1433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16F2-2478-4174-B351-B1AEA8D76FDC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7522" y="785794"/>
            <a:ext cx="57864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تحديد </a:t>
            </a:r>
            <a:r>
              <a:rPr lang="ar-EG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الاهداف</a:t>
            </a:r>
            <a:endParaRPr lang="en-US" sz="6000" b="1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7" name="Picture 7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3375"/>
            <a:ext cx="62087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2069"/>
          <p:cNvGrpSpPr>
            <a:grpSpLocks/>
          </p:cNvGrpSpPr>
          <p:nvPr/>
        </p:nvGrpSpPr>
        <p:grpSpPr bwMode="auto">
          <a:xfrm>
            <a:off x="-357222" y="1071546"/>
            <a:ext cx="4857784" cy="5000660"/>
            <a:chOff x="480" y="1248"/>
            <a:chExt cx="2256" cy="2468"/>
          </a:xfrm>
        </p:grpSpPr>
        <p:sp>
          <p:nvSpPr>
            <p:cNvPr id="6" name="Rectangle 2062"/>
            <p:cNvSpPr>
              <a:spLocks noChangeArrowheads="1"/>
            </p:cNvSpPr>
            <p:nvPr/>
          </p:nvSpPr>
          <p:spPr bwMode="auto">
            <a:xfrm>
              <a:off x="480" y="1248"/>
              <a:ext cx="2256" cy="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ar-SA" sz="2800" b="1" dirty="0">
                  <a:solidFill>
                    <a:srgbClr val="7030A0"/>
                  </a:solidFill>
                  <a:latin typeface="Hacen Liner XL" pitchFamily="2" charset="-78"/>
                </a:rPr>
                <a:t>صاحب الأهداف :</a:t>
              </a:r>
              <a:r>
                <a:rPr lang="ar-SA" sz="2800" b="1" dirty="0"/>
                <a:t/>
              </a:r>
              <a:br>
                <a:rPr lang="ar-SA" sz="2800" b="1" dirty="0"/>
              </a:br>
              <a:r>
                <a:rPr lang="ar-SA" sz="2800" b="1" dirty="0"/>
                <a:t>يسير بخطى </a:t>
              </a:r>
              <a:r>
                <a:rPr lang="ar-SA" sz="2800" b="1" dirty="0" smtClean="0"/>
                <a:t>ثابتة</a:t>
              </a:r>
              <a:endParaRPr lang="en-US" sz="2800" b="1" dirty="0" smtClean="0"/>
            </a:p>
            <a:p>
              <a:pPr rtl="0" eaLnBrk="0" hangingPunct="0">
                <a:spcBef>
                  <a:spcPct val="50000"/>
                </a:spcBef>
              </a:pPr>
              <a:r>
                <a:rPr lang="ar-SA" sz="2800" b="1" dirty="0" smtClean="0"/>
                <a:t>في </a:t>
              </a:r>
              <a:r>
                <a:rPr lang="ar-SA" sz="2800" b="1" dirty="0"/>
                <a:t>مسار محدد</a:t>
              </a:r>
            </a:p>
            <a:p>
              <a:pPr rtl="0" eaLnBrk="0" hangingPunct="0">
                <a:spcBef>
                  <a:spcPct val="50000"/>
                </a:spcBef>
              </a:pPr>
              <a:r>
                <a:rPr lang="ar-SA" sz="2800" b="1" dirty="0"/>
                <a:t>وبرؤية واضحة</a:t>
              </a:r>
              <a:endParaRPr lang="en-US" sz="2800" b="1" dirty="0"/>
            </a:p>
          </p:txBody>
        </p:sp>
        <p:pic>
          <p:nvPicPr>
            <p:cNvPr id="7" name="Picture 2063" descr="C:\Windows\Application Data\Microsoft\Media Catalog\Downloaded Clips\cl4f\j0198335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2" y="2376"/>
              <a:ext cx="1866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070"/>
          <p:cNvGrpSpPr>
            <a:grpSpLocks/>
          </p:cNvGrpSpPr>
          <p:nvPr/>
        </p:nvGrpSpPr>
        <p:grpSpPr bwMode="auto">
          <a:xfrm>
            <a:off x="4714876" y="1071546"/>
            <a:ext cx="3886200" cy="5254626"/>
            <a:chOff x="3024" y="1248"/>
            <a:chExt cx="2448" cy="3310"/>
          </a:xfrm>
        </p:grpSpPr>
        <p:sp>
          <p:nvSpPr>
            <p:cNvPr id="9" name="Rectangle 2067"/>
            <p:cNvSpPr>
              <a:spLocks noChangeArrowheads="1"/>
            </p:cNvSpPr>
            <p:nvPr/>
          </p:nvSpPr>
          <p:spPr bwMode="auto">
            <a:xfrm>
              <a:off x="3024" y="1248"/>
              <a:ext cx="2448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 eaLnBrk="0" hangingPunct="0">
                <a:spcBef>
                  <a:spcPct val="50000"/>
                </a:spcBef>
              </a:pPr>
              <a:r>
                <a:rPr lang="ar-SA" sz="2800" b="1" dirty="0">
                  <a:solidFill>
                    <a:schemeClr val="folHlink"/>
                  </a:solidFill>
                  <a:latin typeface="Hacen Samra" pitchFamily="2" charset="-78"/>
                </a:rPr>
                <a:t>عديم الأهداف :</a:t>
              </a:r>
              <a:r>
                <a:rPr lang="ar-SA" sz="2800" b="1" dirty="0">
                  <a:solidFill>
                    <a:schemeClr val="folHlink"/>
                  </a:solidFill>
                </a:rPr>
                <a:t/>
              </a:r>
              <a:br>
                <a:rPr lang="ar-SA" sz="2800" b="1" dirty="0">
                  <a:solidFill>
                    <a:schemeClr val="folHlink"/>
                  </a:solidFill>
                </a:rPr>
              </a:br>
              <a:r>
                <a:rPr lang="ar-SA" sz="2800" b="1" dirty="0"/>
                <a:t>يسير بحسب الآخرين</a:t>
              </a:r>
              <a:br>
                <a:rPr lang="ar-SA" sz="2800" b="1" dirty="0"/>
              </a:br>
              <a:r>
                <a:rPr lang="ar-SA" sz="2800" b="1" dirty="0"/>
                <a:t>يتبعثر حسب الظروف</a:t>
              </a:r>
              <a:br>
                <a:rPr lang="ar-SA" sz="2800" b="1" dirty="0"/>
              </a:br>
              <a:r>
                <a:rPr lang="ar-SA" sz="2800" b="1" dirty="0"/>
                <a:t>لايرى ماذا يريد وكيف يريده </a:t>
              </a:r>
              <a:endParaRPr lang="en-US" sz="2800" b="1" dirty="0"/>
            </a:p>
          </p:txBody>
        </p:sp>
        <p:pic>
          <p:nvPicPr>
            <p:cNvPr id="10" name="Picture 2064" descr="C:\Windows\Application Data\Microsoft\Media Catalog\Downloaded Clips\cl4f\j0198272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9" y="2649"/>
              <a:ext cx="2278" cy="1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1277938"/>
            <a:ext cx="871378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4000" dirty="0"/>
              <a:t>الفرق بين : </a:t>
            </a:r>
            <a:r>
              <a:rPr lang="ar-SA" sz="4000" dirty="0">
                <a:solidFill>
                  <a:srgbClr val="7030A0"/>
                </a:solidFill>
              </a:rPr>
              <a:t>الرؤية والهدف</a:t>
            </a:r>
          </a:p>
          <a:p>
            <a:pPr algn="ctr"/>
            <a:endParaRPr lang="ar-SA" sz="4000" dirty="0">
              <a:solidFill>
                <a:srgbClr val="FF0000"/>
              </a:solidFill>
            </a:endParaRPr>
          </a:p>
          <a:p>
            <a:r>
              <a:rPr lang="ar-SA" sz="2800" b="1" dirty="0">
                <a:solidFill>
                  <a:srgbClr val="7030A0"/>
                </a:solidFill>
              </a:rPr>
              <a:t>الرؤية</a:t>
            </a:r>
            <a:r>
              <a:rPr lang="ar-SA" sz="2800" dirty="0">
                <a:solidFill>
                  <a:srgbClr val="7030A0"/>
                </a:solidFill>
              </a:rPr>
              <a:t> </a:t>
            </a:r>
            <a:r>
              <a:rPr lang="ar-SA" sz="2800" dirty="0"/>
              <a:t>في اللغة : ما نراه بشكل سليم بالعين أو العقل أو القلب.</a:t>
            </a:r>
          </a:p>
          <a:p>
            <a:r>
              <a:rPr lang="ar-SA" sz="2800" b="1" dirty="0">
                <a:solidFill>
                  <a:srgbClr val="7030A0"/>
                </a:solidFill>
              </a:rPr>
              <a:t>والهدف</a:t>
            </a:r>
            <a:r>
              <a:rPr lang="ar-SA" sz="2800" dirty="0">
                <a:solidFill>
                  <a:srgbClr val="7030A0"/>
                </a:solidFill>
              </a:rPr>
              <a:t> </a:t>
            </a:r>
            <a:r>
              <a:rPr lang="ar-SA" sz="2800" dirty="0">
                <a:solidFill>
                  <a:srgbClr val="FF9933"/>
                </a:solidFill>
              </a:rPr>
              <a:t>:</a:t>
            </a:r>
            <a:r>
              <a:rPr lang="ar-SA" sz="2800" dirty="0"/>
              <a:t> المرتفع من البناء أو الكثيب، وهدف إلى الشيء: أسرع إليه أو سدد إليه.</a:t>
            </a:r>
          </a:p>
          <a:p>
            <a:endParaRPr lang="ar-SA" sz="2800" dirty="0"/>
          </a:p>
          <a:p>
            <a:r>
              <a:rPr lang="ar-SA" sz="2800" b="1" dirty="0" smtClean="0">
                <a:solidFill>
                  <a:srgbClr val="7030A0"/>
                </a:solidFill>
              </a:rPr>
              <a:t>فالرؤية </a:t>
            </a:r>
            <a:r>
              <a:rPr lang="ar-SA" sz="2800" dirty="0" smtClean="0">
                <a:solidFill>
                  <a:srgbClr val="FF9933"/>
                </a:solidFill>
              </a:rPr>
              <a:t>:</a:t>
            </a:r>
            <a:r>
              <a:rPr lang="ar-SA" sz="2800" dirty="0" smtClean="0"/>
              <a:t> </a:t>
            </a:r>
            <a:r>
              <a:rPr lang="ar-SA" sz="2800" dirty="0"/>
              <a:t>نظرة الإنسان المستقبلية لذاته أو لأمر ما إذا تحققت الأهداف.</a:t>
            </a:r>
          </a:p>
          <a:p>
            <a:r>
              <a:rPr lang="ar-SA" sz="2800" b="1" dirty="0">
                <a:solidFill>
                  <a:srgbClr val="7030A0"/>
                </a:solidFill>
              </a:rPr>
              <a:t>بالتالي الأهداف </a:t>
            </a:r>
            <a:r>
              <a:rPr lang="ar-SA" sz="2800" dirty="0">
                <a:solidFill>
                  <a:srgbClr val="FF9933"/>
                </a:solidFill>
              </a:rPr>
              <a:t>:</a:t>
            </a:r>
            <a:r>
              <a:rPr lang="ar-SA" sz="2800" dirty="0"/>
              <a:t> النقاط التي لابد من إنجازها مجتمعة حتى نصل للرؤية.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PC\Desktop\hadaf\13406431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98368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2857488" y="214290"/>
            <a:ext cx="3552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عوائق الأهداف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PC\Desktop\hadaf\sales_go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07266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57818" y="214290"/>
            <a:ext cx="2031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الخوف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5" name="Picture 3" descr="C:\Users\PC\Desktop\hadaf\f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643050"/>
            <a:ext cx="6913761" cy="52149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2928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/>
              <a:t>معوقات الاهداف</a:t>
            </a:r>
            <a:endParaRPr lang="ar-E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PC\Desktop\hadaf\f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714412" y="0"/>
            <a:ext cx="2928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/>
              <a:t>معوقات الاهداف</a:t>
            </a:r>
            <a:endParaRPr lang="ar-EG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00042"/>
            <a:ext cx="107433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dirty="0" smtClean="0"/>
              <a:t>الخوف</a:t>
            </a:r>
            <a:endParaRPr lang="ar-E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PC\Desktop\hadaf\Ostri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3" cy="6858000"/>
          </a:xfrm>
          <a:prstGeom prst="rect">
            <a:avLst/>
          </a:prstGeom>
          <a:noFill/>
        </p:spPr>
      </p:pic>
      <p:pic>
        <p:nvPicPr>
          <p:cNvPr id="10243" name="Picture 3" descr="C:\Users\PC\Desktop\hadaf\MI-AS256_WINVES_DV_20080912170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604" y="0"/>
            <a:ext cx="456039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928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/>
              <a:t>معوقات الاهداف</a:t>
            </a:r>
            <a:endParaRPr lang="ar-EG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428604"/>
            <a:ext cx="107433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dirty="0" smtClean="0"/>
              <a:t>الخوف</a:t>
            </a:r>
            <a:endParaRPr lang="ar-E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14678" y="357166"/>
            <a:ext cx="4352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التأجيل و التسويف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C:\Users\PC\Desktop\hadaf\11472846350936702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5783880" cy="4357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928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/>
              <a:t>معوقات الاهداف</a:t>
            </a:r>
            <a:endParaRPr lang="ar-E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71802" y="214290"/>
            <a:ext cx="4804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النظرة الخاطئة للذات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28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/>
              <a:t>معوقات الاهداف</a:t>
            </a:r>
            <a:endParaRPr lang="ar-EG" sz="3200" b="1" dirty="0"/>
          </a:p>
        </p:txBody>
      </p:sp>
      <p:pic>
        <p:nvPicPr>
          <p:cNvPr id="12290" name="Picture 2" descr="C:\Users\PC\Desktop\hadaf\04fc254ad89b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7144589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1266" name="Picture 2" descr="C:\Users\PC\Desktop\hadaf\302611_10152180115750545_99107772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18816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0" y="857232"/>
            <a:ext cx="9144000" cy="27146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4786314" y="0"/>
            <a:ext cx="348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هو الهدف ؟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78581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/>
              <a:t>الهدف هو أمر يرغب الشخص في تحقيقه و قد يكون كبير أو صغير , عاما أو خاصا </a:t>
            </a:r>
            <a:endParaRPr lang="ar-EG" sz="3600" b="1" dirty="0"/>
          </a:p>
        </p:txBody>
      </p:sp>
      <p:pic>
        <p:nvPicPr>
          <p:cNvPr id="1026" name="Picture 2" descr="C:\Users\PC\Desktop\hadaf\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9340"/>
            <a:ext cx="4100049" cy="316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PC\Desktop\hadaf\main_01345922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4963788" cy="60722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1714488"/>
            <a:ext cx="221406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 smtClean="0"/>
              <a:t>نيل ارمسترونج</a:t>
            </a:r>
            <a:endParaRPr lang="ar-E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0"/>
            <a:ext cx="41138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/>
              <a:t>عدم المعرفة (الجهل)</a:t>
            </a:r>
            <a:endParaRPr lang="ar-EG" sz="4000" b="1" dirty="0"/>
          </a:p>
        </p:txBody>
      </p:sp>
      <p:pic>
        <p:nvPicPr>
          <p:cNvPr id="4098" name="Picture 2" descr="C:\Users\PC\Desktop\hadaf\You're-what-you-r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928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/>
              <a:t>معوقات الاهداف</a:t>
            </a:r>
            <a:endParaRPr lang="ar-E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ar-EG" dirty="0" smtClean="0"/>
              <a:t>المعوقات العصرية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7170" name="Picture 2" descr="C:\Users\PC\Desktop\hadaf\174834_20531316728_369408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286016" cy="2286016"/>
          </a:xfrm>
          <a:prstGeom prst="rect">
            <a:avLst/>
          </a:prstGeom>
          <a:noFill/>
        </p:spPr>
      </p:pic>
      <p:pic>
        <p:nvPicPr>
          <p:cNvPr id="7171" name="Picture 3" descr="C:\Users\PC\Desktop\hadaf\twitter-eco-glo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85860"/>
            <a:ext cx="3668319" cy="2214578"/>
          </a:xfrm>
          <a:prstGeom prst="rect">
            <a:avLst/>
          </a:prstGeom>
          <a:noFill/>
        </p:spPr>
      </p:pic>
      <p:pic>
        <p:nvPicPr>
          <p:cNvPr id="7172" name="Picture 4" descr="C:\Users\PC\Desktop\hadaf\blackberry-bold-9700-smartph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71810"/>
            <a:ext cx="3699767" cy="3214686"/>
          </a:xfrm>
          <a:prstGeom prst="rect">
            <a:avLst/>
          </a:prstGeom>
          <a:noFill/>
        </p:spPr>
      </p:pic>
      <p:pic>
        <p:nvPicPr>
          <p:cNvPr id="7173" name="Picture 5" descr="C:\Users\PC\Desktop\hadaf\ps3-syst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214686"/>
            <a:ext cx="259080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00166" y="214290"/>
            <a:ext cx="60880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6000" dirty="0">
                <a:latin typeface="Hacen Samra" pitchFamily="2" charset="-78"/>
                <a:cs typeface="DecoType Naskh Variants" pitchFamily="2" charset="-78"/>
              </a:rPr>
              <a:t>الأهداف الذكية</a:t>
            </a:r>
          </a:p>
          <a:p>
            <a:pPr algn="ctr"/>
            <a:r>
              <a:rPr lang="en-US" sz="6000" dirty="0">
                <a:solidFill>
                  <a:schemeClr val="accent2"/>
                </a:solidFill>
                <a:latin typeface="Hacen Liner Screen Bd" pitchFamily="2" charset="-78"/>
                <a:cs typeface="DecoType Naskh Variants" pitchFamily="2" charset="-78"/>
              </a:rPr>
              <a:t>SMART GOALS</a:t>
            </a:r>
            <a:endParaRPr lang="ar-SA" sz="6000" dirty="0">
              <a:solidFill>
                <a:schemeClr val="accent2"/>
              </a:solidFill>
              <a:latin typeface="Hacen Liner Screen Bd" pitchFamily="2" charset="-78"/>
              <a:cs typeface="DecoType Naskh Variants" pitchFamily="2" charset="-78"/>
            </a:endParaRPr>
          </a:p>
        </p:txBody>
      </p:sp>
      <p:pic>
        <p:nvPicPr>
          <p:cNvPr id="6" name="Picture 3" descr="smart_go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7596776" cy="264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PC\Desktop\hadaf\climbing_ladder_to_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44481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C:\Users\PC\Desktop\hadaf\12580fallingman_i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52" y="0"/>
            <a:ext cx="9164552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2C5745FE-F639-05FC-256140733BDDF90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0"/>
            <a:ext cx="4140200" cy="29241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7224" y="3357562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EG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ar-S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إن من يرهبون الفشل لن يجربوا يوماً متعة النجاح 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84" y="4286256"/>
            <a:ext cx="5448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/>
              <a:t>-</a:t>
            </a:r>
            <a:r>
              <a:rPr lang="ar-SA" sz="3200" b="1" dirty="0" smtClean="0"/>
              <a:t>إذا تعلمت من الفشل فأنت لم تفشل أبدا ً</a:t>
            </a:r>
            <a:endParaRPr lang="ar-EG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inspire-qu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9012"/>
            <a:ext cx="3559180" cy="523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286248" y="28574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النجاح ليس النقطة التى وصلت إليها ، بل المسافة التى قطعتها منذ يوم أن بدأت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1901" y="3857628"/>
            <a:ext cx="5672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-</a:t>
            </a:r>
            <a:r>
              <a:rPr lang="ar-SA" sz="2400" b="1" dirty="0" smtClean="0"/>
              <a:t>الصبر نبات طعمه مر ، لكنه ينبت فاكهة حلوة الطعم 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357686" y="4714884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dirty="0" smtClean="0"/>
              <a:t>-</a:t>
            </a:r>
            <a:r>
              <a:rPr lang="ar-SA" sz="2400" b="1" dirty="0" smtClean="0"/>
              <a:t>أنا أفكر وأفكر لشهور وسنوات 0 فى 99 حالة تخيب نتيجة تفكيرى ،لكنها تصيب فى المرة المائة ---</a:t>
            </a:r>
            <a:r>
              <a:rPr lang="ar-SA" sz="2400" dirty="0" smtClean="0"/>
              <a:t> </a:t>
            </a:r>
          </a:p>
          <a:p>
            <a:pPr algn="ctr">
              <a:spcBef>
                <a:spcPct val="50000"/>
              </a:spcBef>
            </a:pPr>
            <a:r>
              <a:rPr lang="ar-SA" dirty="0" smtClean="0"/>
              <a:t>                                       </a:t>
            </a:r>
            <a:r>
              <a:rPr lang="ar-SA" b="1" dirty="0" smtClean="0"/>
              <a:t> انيشتا</a:t>
            </a:r>
            <a:r>
              <a:rPr lang="ar-EG" b="1" dirty="0" smtClean="0"/>
              <a:t>ين</a:t>
            </a: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PC\Desktop\hadaf\545503_372115942841836_9207419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140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279"/>
          <p:cNvGrpSpPr>
            <a:grpSpLocks/>
          </p:cNvGrpSpPr>
          <p:nvPr/>
        </p:nvGrpSpPr>
        <p:grpSpPr bwMode="auto">
          <a:xfrm>
            <a:off x="2571736" y="2071678"/>
            <a:ext cx="3786214" cy="2733676"/>
            <a:chOff x="1604" y="2247"/>
            <a:chExt cx="2160" cy="1587"/>
          </a:xfrm>
        </p:grpSpPr>
        <p:sp>
          <p:nvSpPr>
            <p:cNvPr id="6" name="Freeform 195"/>
            <p:cNvSpPr>
              <a:spLocks/>
            </p:cNvSpPr>
            <p:nvPr/>
          </p:nvSpPr>
          <p:spPr bwMode="auto">
            <a:xfrm>
              <a:off x="2329" y="3058"/>
              <a:ext cx="1406" cy="745"/>
            </a:xfrm>
            <a:custGeom>
              <a:avLst/>
              <a:gdLst>
                <a:gd name="T0" fmla="*/ 0 w 3771"/>
                <a:gd name="T1" fmla="*/ 6 h 2000"/>
                <a:gd name="T2" fmla="*/ 0 w 3771"/>
                <a:gd name="T3" fmla="*/ 11 h 2000"/>
                <a:gd name="T4" fmla="*/ 8 w 3771"/>
                <a:gd name="T5" fmla="*/ 15 h 2000"/>
                <a:gd name="T6" fmla="*/ 27 w 3771"/>
                <a:gd name="T7" fmla="*/ 9 h 2000"/>
                <a:gd name="T8" fmla="*/ 26 w 3771"/>
                <a:gd name="T9" fmla="*/ 4 h 2000"/>
                <a:gd name="T10" fmla="*/ 23 w 3771"/>
                <a:gd name="T11" fmla="*/ 3 h 2000"/>
                <a:gd name="T12" fmla="*/ 24 w 3771"/>
                <a:gd name="T13" fmla="*/ 1 h 2000"/>
                <a:gd name="T14" fmla="*/ 22 w 3771"/>
                <a:gd name="T15" fmla="*/ 1 h 2000"/>
                <a:gd name="T16" fmla="*/ 20 w 3771"/>
                <a:gd name="T17" fmla="*/ 1 h 2000"/>
                <a:gd name="T18" fmla="*/ 20 w 3771"/>
                <a:gd name="T19" fmla="*/ 1 h 2000"/>
                <a:gd name="T20" fmla="*/ 20 w 3771"/>
                <a:gd name="T21" fmla="*/ 1 h 2000"/>
                <a:gd name="T22" fmla="*/ 19 w 3771"/>
                <a:gd name="T23" fmla="*/ 2 h 2000"/>
                <a:gd name="T24" fmla="*/ 19 w 3771"/>
                <a:gd name="T25" fmla="*/ 0 h 2000"/>
                <a:gd name="T26" fmla="*/ 18 w 3771"/>
                <a:gd name="T27" fmla="*/ 0 h 2000"/>
                <a:gd name="T28" fmla="*/ 16 w 3771"/>
                <a:gd name="T29" fmla="*/ 0 h 2000"/>
                <a:gd name="T30" fmla="*/ 0 w 3771"/>
                <a:gd name="T31" fmla="*/ 6 h 2000"/>
                <a:gd name="T32" fmla="*/ 0 w 3771"/>
                <a:gd name="T33" fmla="*/ 6 h 2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71"/>
                <a:gd name="T52" fmla="*/ 0 h 2000"/>
                <a:gd name="T53" fmla="*/ 3771 w 3771"/>
                <a:gd name="T54" fmla="*/ 2000 h 2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71" h="2000">
                  <a:moveTo>
                    <a:pt x="21" y="837"/>
                  </a:moveTo>
                  <a:lnTo>
                    <a:pt x="0" y="1525"/>
                  </a:lnTo>
                  <a:lnTo>
                    <a:pt x="1146" y="2000"/>
                  </a:lnTo>
                  <a:lnTo>
                    <a:pt x="3771" y="1321"/>
                  </a:lnTo>
                  <a:lnTo>
                    <a:pt x="3680" y="517"/>
                  </a:lnTo>
                  <a:lnTo>
                    <a:pt x="3292" y="405"/>
                  </a:lnTo>
                  <a:lnTo>
                    <a:pt x="3296" y="186"/>
                  </a:lnTo>
                  <a:lnTo>
                    <a:pt x="2999" y="93"/>
                  </a:lnTo>
                  <a:lnTo>
                    <a:pt x="2811" y="135"/>
                  </a:lnTo>
                  <a:lnTo>
                    <a:pt x="2756" y="238"/>
                  </a:lnTo>
                  <a:lnTo>
                    <a:pt x="2708" y="220"/>
                  </a:lnTo>
                  <a:lnTo>
                    <a:pt x="2604" y="243"/>
                  </a:lnTo>
                  <a:lnTo>
                    <a:pt x="2594" y="53"/>
                  </a:lnTo>
                  <a:lnTo>
                    <a:pt x="2435" y="0"/>
                  </a:lnTo>
                  <a:lnTo>
                    <a:pt x="2296" y="34"/>
                  </a:lnTo>
                  <a:lnTo>
                    <a:pt x="21" y="837"/>
                  </a:lnTo>
                  <a:close/>
                </a:path>
              </a:pathLst>
            </a:custGeom>
            <a:solidFill>
              <a:srgbClr val="8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7" name="Freeform 196"/>
            <p:cNvSpPr>
              <a:spLocks/>
            </p:cNvSpPr>
            <p:nvPr/>
          </p:nvSpPr>
          <p:spPr bwMode="auto">
            <a:xfrm>
              <a:off x="1622" y="2966"/>
              <a:ext cx="722" cy="652"/>
            </a:xfrm>
            <a:custGeom>
              <a:avLst/>
              <a:gdLst>
                <a:gd name="T0" fmla="*/ 7 w 1937"/>
                <a:gd name="T1" fmla="*/ 1 h 1747"/>
                <a:gd name="T2" fmla="*/ 6 w 1937"/>
                <a:gd name="T3" fmla="*/ 1 h 1747"/>
                <a:gd name="T4" fmla="*/ 6 w 1937"/>
                <a:gd name="T5" fmla="*/ 0 h 1747"/>
                <a:gd name="T6" fmla="*/ 3 w 1937"/>
                <a:gd name="T7" fmla="*/ 0 h 1747"/>
                <a:gd name="T8" fmla="*/ 3 w 1937"/>
                <a:gd name="T9" fmla="*/ 2 h 1747"/>
                <a:gd name="T10" fmla="*/ 0 w 1937"/>
                <a:gd name="T11" fmla="*/ 3 h 1747"/>
                <a:gd name="T12" fmla="*/ 0 w 1937"/>
                <a:gd name="T13" fmla="*/ 7 h 1747"/>
                <a:gd name="T14" fmla="*/ 13 w 1937"/>
                <a:gd name="T15" fmla="*/ 13 h 1747"/>
                <a:gd name="T16" fmla="*/ 14 w 1937"/>
                <a:gd name="T17" fmla="*/ 13 h 1747"/>
                <a:gd name="T18" fmla="*/ 14 w 1937"/>
                <a:gd name="T19" fmla="*/ 7 h 1747"/>
                <a:gd name="T20" fmla="*/ 7 w 1937"/>
                <a:gd name="T21" fmla="*/ 5 h 1747"/>
                <a:gd name="T22" fmla="*/ 7 w 1937"/>
                <a:gd name="T23" fmla="*/ 1 h 1747"/>
                <a:gd name="T24" fmla="*/ 7 w 1937"/>
                <a:gd name="T25" fmla="*/ 1 h 17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37"/>
                <a:gd name="T40" fmla="*/ 0 h 1747"/>
                <a:gd name="T41" fmla="*/ 1937 w 1937"/>
                <a:gd name="T42" fmla="*/ 1747 h 17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37" h="1747">
                  <a:moveTo>
                    <a:pt x="1036" y="161"/>
                  </a:moveTo>
                  <a:lnTo>
                    <a:pt x="813" y="224"/>
                  </a:lnTo>
                  <a:lnTo>
                    <a:pt x="796" y="7"/>
                  </a:lnTo>
                  <a:lnTo>
                    <a:pt x="385" y="0"/>
                  </a:lnTo>
                  <a:lnTo>
                    <a:pt x="351" y="260"/>
                  </a:lnTo>
                  <a:lnTo>
                    <a:pt x="43" y="334"/>
                  </a:lnTo>
                  <a:lnTo>
                    <a:pt x="0" y="958"/>
                  </a:lnTo>
                  <a:lnTo>
                    <a:pt x="1815" y="1747"/>
                  </a:lnTo>
                  <a:lnTo>
                    <a:pt x="1887" y="1719"/>
                  </a:lnTo>
                  <a:lnTo>
                    <a:pt x="1937" y="966"/>
                  </a:lnTo>
                  <a:lnTo>
                    <a:pt x="990" y="654"/>
                  </a:lnTo>
                  <a:lnTo>
                    <a:pt x="1036" y="161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8" name="Freeform 197"/>
            <p:cNvSpPr>
              <a:spLocks/>
            </p:cNvSpPr>
            <p:nvPr/>
          </p:nvSpPr>
          <p:spPr bwMode="auto">
            <a:xfrm>
              <a:off x="2362" y="3410"/>
              <a:ext cx="359" cy="178"/>
            </a:xfrm>
            <a:custGeom>
              <a:avLst/>
              <a:gdLst>
                <a:gd name="T0" fmla="*/ 0 w 964"/>
                <a:gd name="T1" fmla="*/ 0 h 479"/>
                <a:gd name="T2" fmla="*/ 0 w 964"/>
                <a:gd name="T3" fmla="*/ 3 h 479"/>
                <a:gd name="T4" fmla="*/ 1 w 964"/>
                <a:gd name="T5" fmla="*/ 1 h 479"/>
                <a:gd name="T6" fmla="*/ 7 w 964"/>
                <a:gd name="T7" fmla="*/ 2 h 479"/>
                <a:gd name="T8" fmla="*/ 1 w 964"/>
                <a:gd name="T9" fmla="*/ 0 h 479"/>
                <a:gd name="T10" fmla="*/ 0 w 964"/>
                <a:gd name="T11" fmla="*/ 0 h 479"/>
                <a:gd name="T12" fmla="*/ 0 w 964"/>
                <a:gd name="T13" fmla="*/ 0 h 4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4"/>
                <a:gd name="T22" fmla="*/ 0 h 479"/>
                <a:gd name="T23" fmla="*/ 964 w 964"/>
                <a:gd name="T24" fmla="*/ 479 h 4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4" h="479">
                  <a:moveTo>
                    <a:pt x="44" y="32"/>
                  </a:moveTo>
                  <a:lnTo>
                    <a:pt x="0" y="479"/>
                  </a:lnTo>
                  <a:lnTo>
                    <a:pt x="188" y="105"/>
                  </a:lnTo>
                  <a:lnTo>
                    <a:pt x="964" y="321"/>
                  </a:lnTo>
                  <a:lnTo>
                    <a:pt x="169" y="0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B2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9" name="Freeform 198"/>
            <p:cNvSpPr>
              <a:spLocks/>
            </p:cNvSpPr>
            <p:nvPr/>
          </p:nvSpPr>
          <p:spPr bwMode="auto">
            <a:xfrm>
              <a:off x="3370" y="3150"/>
              <a:ext cx="80" cy="109"/>
            </a:xfrm>
            <a:custGeom>
              <a:avLst/>
              <a:gdLst>
                <a:gd name="T0" fmla="*/ 0 w 217"/>
                <a:gd name="T1" fmla="*/ 0 h 295"/>
                <a:gd name="T2" fmla="*/ 1 w 217"/>
                <a:gd name="T3" fmla="*/ 0 h 295"/>
                <a:gd name="T4" fmla="*/ 1 w 217"/>
                <a:gd name="T5" fmla="*/ 1 h 295"/>
                <a:gd name="T6" fmla="*/ 1 w 217"/>
                <a:gd name="T7" fmla="*/ 2 h 295"/>
                <a:gd name="T8" fmla="*/ 0 w 217"/>
                <a:gd name="T9" fmla="*/ 2 h 295"/>
                <a:gd name="T10" fmla="*/ 0 w 217"/>
                <a:gd name="T11" fmla="*/ 0 h 295"/>
                <a:gd name="T12" fmla="*/ 0 w 217"/>
                <a:gd name="T13" fmla="*/ 0 h 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"/>
                <a:gd name="T22" fmla="*/ 0 h 295"/>
                <a:gd name="T23" fmla="*/ 217 w 217"/>
                <a:gd name="T24" fmla="*/ 295 h 2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" h="295">
                  <a:moveTo>
                    <a:pt x="84" y="0"/>
                  </a:moveTo>
                  <a:lnTo>
                    <a:pt x="160" y="36"/>
                  </a:lnTo>
                  <a:lnTo>
                    <a:pt x="217" y="147"/>
                  </a:lnTo>
                  <a:lnTo>
                    <a:pt x="91" y="291"/>
                  </a:lnTo>
                  <a:lnTo>
                    <a:pt x="0" y="29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2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0" name="Freeform 199"/>
            <p:cNvSpPr>
              <a:spLocks/>
            </p:cNvSpPr>
            <p:nvPr/>
          </p:nvSpPr>
          <p:spPr bwMode="auto">
            <a:xfrm>
              <a:off x="1828" y="2987"/>
              <a:ext cx="157" cy="166"/>
            </a:xfrm>
            <a:custGeom>
              <a:avLst/>
              <a:gdLst>
                <a:gd name="T0" fmla="*/ 1 w 420"/>
                <a:gd name="T1" fmla="*/ 0 h 447"/>
                <a:gd name="T2" fmla="*/ 1 w 420"/>
                <a:gd name="T3" fmla="*/ 1 h 447"/>
                <a:gd name="T4" fmla="*/ 1 w 420"/>
                <a:gd name="T5" fmla="*/ 1 h 447"/>
                <a:gd name="T6" fmla="*/ 0 w 420"/>
                <a:gd name="T7" fmla="*/ 2 h 447"/>
                <a:gd name="T8" fmla="*/ 3 w 420"/>
                <a:gd name="T9" fmla="*/ 3 h 447"/>
                <a:gd name="T10" fmla="*/ 3 w 420"/>
                <a:gd name="T11" fmla="*/ 2 h 447"/>
                <a:gd name="T12" fmla="*/ 2 w 420"/>
                <a:gd name="T13" fmla="*/ 2 h 447"/>
                <a:gd name="T14" fmla="*/ 1 w 420"/>
                <a:gd name="T15" fmla="*/ 0 h 447"/>
                <a:gd name="T16" fmla="*/ 1 w 420"/>
                <a:gd name="T17" fmla="*/ 0 h 4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0"/>
                <a:gd name="T28" fmla="*/ 0 h 447"/>
                <a:gd name="T29" fmla="*/ 420 w 420"/>
                <a:gd name="T30" fmla="*/ 447 h 4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0" h="447">
                  <a:moveTo>
                    <a:pt x="209" y="0"/>
                  </a:moveTo>
                  <a:lnTo>
                    <a:pt x="116" y="91"/>
                  </a:lnTo>
                  <a:lnTo>
                    <a:pt x="102" y="230"/>
                  </a:lnTo>
                  <a:lnTo>
                    <a:pt x="0" y="308"/>
                  </a:lnTo>
                  <a:lnTo>
                    <a:pt x="410" y="447"/>
                  </a:lnTo>
                  <a:lnTo>
                    <a:pt x="420" y="255"/>
                  </a:lnTo>
                  <a:lnTo>
                    <a:pt x="270" y="26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1" name="Freeform 200"/>
            <p:cNvSpPr>
              <a:spLocks/>
            </p:cNvSpPr>
            <p:nvPr/>
          </p:nvSpPr>
          <p:spPr bwMode="auto">
            <a:xfrm>
              <a:off x="1629" y="3323"/>
              <a:ext cx="701" cy="300"/>
            </a:xfrm>
            <a:custGeom>
              <a:avLst/>
              <a:gdLst>
                <a:gd name="T0" fmla="*/ 13 w 1880"/>
                <a:gd name="T1" fmla="*/ 0 h 802"/>
                <a:gd name="T2" fmla="*/ 13 w 1880"/>
                <a:gd name="T3" fmla="*/ 5 h 802"/>
                <a:gd name="T4" fmla="*/ 0 w 1880"/>
                <a:gd name="T5" fmla="*/ 0 h 802"/>
                <a:gd name="T6" fmla="*/ 13 w 1880"/>
                <a:gd name="T7" fmla="*/ 6 h 802"/>
                <a:gd name="T8" fmla="*/ 13 w 1880"/>
                <a:gd name="T9" fmla="*/ 6 h 802"/>
                <a:gd name="T10" fmla="*/ 13 w 1880"/>
                <a:gd name="T11" fmla="*/ 0 h 802"/>
                <a:gd name="T12" fmla="*/ 13 w 1880"/>
                <a:gd name="T13" fmla="*/ 0 h 802"/>
                <a:gd name="T14" fmla="*/ 13 w 1880"/>
                <a:gd name="T15" fmla="*/ 0 h 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80"/>
                <a:gd name="T25" fmla="*/ 0 h 802"/>
                <a:gd name="T26" fmla="*/ 1880 w 1880"/>
                <a:gd name="T27" fmla="*/ 802 h 8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80" h="802">
                  <a:moveTo>
                    <a:pt x="1808" y="53"/>
                  </a:moveTo>
                  <a:lnTo>
                    <a:pt x="1744" y="652"/>
                  </a:lnTo>
                  <a:lnTo>
                    <a:pt x="0" y="0"/>
                  </a:lnTo>
                  <a:lnTo>
                    <a:pt x="1783" y="802"/>
                  </a:lnTo>
                  <a:lnTo>
                    <a:pt x="1839" y="747"/>
                  </a:lnTo>
                  <a:lnTo>
                    <a:pt x="1880" y="70"/>
                  </a:lnTo>
                  <a:lnTo>
                    <a:pt x="1808" y="53"/>
                  </a:lnTo>
                  <a:close/>
                </a:path>
              </a:pathLst>
            </a:custGeom>
            <a:solidFill>
              <a:srgbClr val="CC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2" name="Freeform 201"/>
            <p:cNvSpPr>
              <a:spLocks/>
            </p:cNvSpPr>
            <p:nvPr/>
          </p:nvSpPr>
          <p:spPr bwMode="auto">
            <a:xfrm>
              <a:off x="1764" y="2995"/>
              <a:ext cx="76" cy="91"/>
            </a:xfrm>
            <a:custGeom>
              <a:avLst/>
              <a:gdLst>
                <a:gd name="T0" fmla="*/ 0 w 203"/>
                <a:gd name="T1" fmla="*/ 0 h 243"/>
                <a:gd name="T2" fmla="*/ 1 w 203"/>
                <a:gd name="T3" fmla="*/ 0 h 243"/>
                <a:gd name="T4" fmla="*/ 0 w 203"/>
                <a:gd name="T5" fmla="*/ 1 h 243"/>
                <a:gd name="T6" fmla="*/ 0 w 203"/>
                <a:gd name="T7" fmla="*/ 2 h 243"/>
                <a:gd name="T8" fmla="*/ 0 w 203"/>
                <a:gd name="T9" fmla="*/ 0 h 243"/>
                <a:gd name="T10" fmla="*/ 0 w 203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"/>
                <a:gd name="T19" fmla="*/ 0 h 243"/>
                <a:gd name="T20" fmla="*/ 203 w 203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" h="243">
                  <a:moveTo>
                    <a:pt x="68" y="0"/>
                  </a:moveTo>
                  <a:lnTo>
                    <a:pt x="203" y="61"/>
                  </a:lnTo>
                  <a:lnTo>
                    <a:pt x="85" y="237"/>
                  </a:lnTo>
                  <a:lnTo>
                    <a:pt x="0" y="24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3" name="Freeform 202"/>
            <p:cNvSpPr>
              <a:spLocks/>
            </p:cNvSpPr>
            <p:nvPr/>
          </p:nvSpPr>
          <p:spPr bwMode="auto">
            <a:xfrm>
              <a:off x="1648" y="3136"/>
              <a:ext cx="594" cy="227"/>
            </a:xfrm>
            <a:custGeom>
              <a:avLst/>
              <a:gdLst>
                <a:gd name="T0" fmla="*/ 12 w 1595"/>
                <a:gd name="T1" fmla="*/ 4 h 607"/>
                <a:gd name="T2" fmla="*/ 0 w 1595"/>
                <a:gd name="T3" fmla="*/ 0 h 607"/>
                <a:gd name="T4" fmla="*/ 0 w 1595"/>
                <a:gd name="T5" fmla="*/ 3 h 607"/>
                <a:gd name="T6" fmla="*/ 1 w 1595"/>
                <a:gd name="T7" fmla="*/ 1 h 607"/>
                <a:gd name="T8" fmla="*/ 12 w 1595"/>
                <a:gd name="T9" fmla="*/ 4 h 607"/>
                <a:gd name="T10" fmla="*/ 12 w 1595"/>
                <a:gd name="T11" fmla="*/ 4 h 6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5"/>
                <a:gd name="T19" fmla="*/ 0 h 607"/>
                <a:gd name="T20" fmla="*/ 1595 w 1595"/>
                <a:gd name="T21" fmla="*/ 607 h 6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5" h="607">
                  <a:moveTo>
                    <a:pt x="1595" y="607"/>
                  </a:moveTo>
                  <a:lnTo>
                    <a:pt x="19" y="0"/>
                  </a:lnTo>
                  <a:lnTo>
                    <a:pt x="0" y="439"/>
                  </a:lnTo>
                  <a:lnTo>
                    <a:pt x="112" y="156"/>
                  </a:lnTo>
                  <a:lnTo>
                    <a:pt x="1595" y="607"/>
                  </a:lnTo>
                  <a:close/>
                </a:path>
              </a:pathLst>
            </a:custGeom>
            <a:solidFill>
              <a:srgbClr val="FFF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4" name="Freeform 203"/>
            <p:cNvSpPr>
              <a:spLocks/>
            </p:cNvSpPr>
            <p:nvPr/>
          </p:nvSpPr>
          <p:spPr bwMode="auto">
            <a:xfrm>
              <a:off x="2362" y="3316"/>
              <a:ext cx="1378" cy="493"/>
            </a:xfrm>
            <a:custGeom>
              <a:avLst/>
              <a:gdLst>
                <a:gd name="T0" fmla="*/ 0 w 3697"/>
                <a:gd name="T1" fmla="*/ 6 h 1323"/>
                <a:gd name="T2" fmla="*/ 8 w 3697"/>
                <a:gd name="T3" fmla="*/ 9 h 1323"/>
                <a:gd name="T4" fmla="*/ 9 w 3697"/>
                <a:gd name="T5" fmla="*/ 4 h 1323"/>
                <a:gd name="T6" fmla="*/ 26 w 3697"/>
                <a:gd name="T7" fmla="*/ 0 h 1323"/>
                <a:gd name="T8" fmla="*/ 26 w 3697"/>
                <a:gd name="T9" fmla="*/ 0 h 1323"/>
                <a:gd name="T10" fmla="*/ 27 w 3697"/>
                <a:gd name="T11" fmla="*/ 4 h 1323"/>
                <a:gd name="T12" fmla="*/ 8 w 3697"/>
                <a:gd name="T13" fmla="*/ 10 h 1323"/>
                <a:gd name="T14" fmla="*/ 0 w 3697"/>
                <a:gd name="T15" fmla="*/ 6 h 1323"/>
                <a:gd name="T16" fmla="*/ 0 w 3697"/>
                <a:gd name="T17" fmla="*/ 6 h 1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7"/>
                <a:gd name="T28" fmla="*/ 0 h 1323"/>
                <a:gd name="T29" fmla="*/ 3697 w 3697"/>
                <a:gd name="T30" fmla="*/ 1323 h 13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7" h="1323">
                  <a:moveTo>
                    <a:pt x="0" y="856"/>
                  </a:moveTo>
                  <a:lnTo>
                    <a:pt x="1125" y="1187"/>
                  </a:lnTo>
                  <a:lnTo>
                    <a:pt x="1316" y="595"/>
                  </a:lnTo>
                  <a:lnTo>
                    <a:pt x="3562" y="0"/>
                  </a:lnTo>
                  <a:lnTo>
                    <a:pt x="3637" y="36"/>
                  </a:lnTo>
                  <a:lnTo>
                    <a:pt x="3697" y="608"/>
                  </a:lnTo>
                  <a:lnTo>
                    <a:pt x="1080" y="1323"/>
                  </a:lnTo>
                  <a:lnTo>
                    <a:pt x="0" y="856"/>
                  </a:lnTo>
                  <a:close/>
                </a:path>
              </a:pathLst>
            </a:custGeom>
            <a:solidFill>
              <a:srgbClr val="666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5" name="Freeform 204"/>
            <p:cNvSpPr>
              <a:spLocks/>
            </p:cNvSpPr>
            <p:nvPr/>
          </p:nvSpPr>
          <p:spPr bwMode="auto">
            <a:xfrm>
              <a:off x="3212" y="3089"/>
              <a:ext cx="141" cy="144"/>
            </a:xfrm>
            <a:custGeom>
              <a:avLst/>
              <a:gdLst>
                <a:gd name="T0" fmla="*/ 1 w 380"/>
                <a:gd name="T1" fmla="*/ 0 h 388"/>
                <a:gd name="T2" fmla="*/ 0 w 380"/>
                <a:gd name="T3" fmla="*/ 1 h 388"/>
                <a:gd name="T4" fmla="*/ 0 w 380"/>
                <a:gd name="T5" fmla="*/ 2 h 388"/>
                <a:gd name="T6" fmla="*/ 1 w 380"/>
                <a:gd name="T7" fmla="*/ 3 h 388"/>
                <a:gd name="T8" fmla="*/ 3 w 380"/>
                <a:gd name="T9" fmla="*/ 3 h 388"/>
                <a:gd name="T10" fmla="*/ 3 w 380"/>
                <a:gd name="T11" fmla="*/ 2 h 388"/>
                <a:gd name="T12" fmla="*/ 1 w 380"/>
                <a:gd name="T13" fmla="*/ 1 h 388"/>
                <a:gd name="T14" fmla="*/ 1 w 380"/>
                <a:gd name="T15" fmla="*/ 0 h 388"/>
                <a:gd name="T16" fmla="*/ 1 w 380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0"/>
                <a:gd name="T28" fmla="*/ 0 h 388"/>
                <a:gd name="T29" fmla="*/ 380 w 380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0" h="388">
                  <a:moveTo>
                    <a:pt x="171" y="0"/>
                  </a:moveTo>
                  <a:lnTo>
                    <a:pt x="63" y="99"/>
                  </a:lnTo>
                  <a:lnTo>
                    <a:pt x="0" y="300"/>
                  </a:lnTo>
                  <a:lnTo>
                    <a:pt x="209" y="388"/>
                  </a:lnTo>
                  <a:lnTo>
                    <a:pt x="380" y="361"/>
                  </a:lnTo>
                  <a:lnTo>
                    <a:pt x="380" y="256"/>
                  </a:lnTo>
                  <a:lnTo>
                    <a:pt x="221" y="23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666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6" name="Freeform 205"/>
            <p:cNvSpPr>
              <a:spLocks/>
            </p:cNvSpPr>
            <p:nvPr/>
          </p:nvSpPr>
          <p:spPr bwMode="auto">
            <a:xfrm>
              <a:off x="3443" y="3142"/>
              <a:ext cx="198" cy="155"/>
            </a:xfrm>
            <a:custGeom>
              <a:avLst/>
              <a:gdLst>
                <a:gd name="T0" fmla="*/ 2 w 530"/>
                <a:gd name="T1" fmla="*/ 0 h 419"/>
                <a:gd name="T2" fmla="*/ 1 w 530"/>
                <a:gd name="T3" fmla="*/ 0 h 419"/>
                <a:gd name="T4" fmla="*/ 0 w 530"/>
                <a:gd name="T5" fmla="*/ 2 h 419"/>
                <a:gd name="T6" fmla="*/ 2 w 530"/>
                <a:gd name="T7" fmla="*/ 3 h 419"/>
                <a:gd name="T8" fmla="*/ 4 w 530"/>
                <a:gd name="T9" fmla="*/ 3 h 419"/>
                <a:gd name="T10" fmla="*/ 4 w 530"/>
                <a:gd name="T11" fmla="*/ 2 h 419"/>
                <a:gd name="T12" fmla="*/ 2 w 530"/>
                <a:gd name="T13" fmla="*/ 2 h 419"/>
                <a:gd name="T14" fmla="*/ 2 w 530"/>
                <a:gd name="T15" fmla="*/ 0 h 419"/>
                <a:gd name="T16" fmla="*/ 2 w 530"/>
                <a:gd name="T17" fmla="*/ 0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0"/>
                <a:gd name="T28" fmla="*/ 0 h 419"/>
                <a:gd name="T29" fmla="*/ 530 w 530"/>
                <a:gd name="T30" fmla="*/ 419 h 4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0" h="419">
                  <a:moveTo>
                    <a:pt x="296" y="0"/>
                  </a:moveTo>
                  <a:lnTo>
                    <a:pt x="139" y="48"/>
                  </a:lnTo>
                  <a:lnTo>
                    <a:pt x="0" y="314"/>
                  </a:lnTo>
                  <a:lnTo>
                    <a:pt x="283" y="419"/>
                  </a:lnTo>
                  <a:lnTo>
                    <a:pt x="530" y="369"/>
                  </a:lnTo>
                  <a:lnTo>
                    <a:pt x="521" y="284"/>
                  </a:lnTo>
                  <a:lnTo>
                    <a:pt x="295" y="266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666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7" name="Freeform 206"/>
            <p:cNvSpPr>
              <a:spLocks/>
            </p:cNvSpPr>
            <p:nvPr/>
          </p:nvSpPr>
          <p:spPr bwMode="auto">
            <a:xfrm>
              <a:off x="1749" y="2934"/>
              <a:ext cx="188" cy="191"/>
            </a:xfrm>
            <a:custGeom>
              <a:avLst/>
              <a:gdLst>
                <a:gd name="T0" fmla="*/ 0 w 503"/>
                <a:gd name="T1" fmla="*/ 3 h 514"/>
                <a:gd name="T2" fmla="*/ 0 w 503"/>
                <a:gd name="T3" fmla="*/ 0 h 514"/>
                <a:gd name="T4" fmla="*/ 1 w 503"/>
                <a:gd name="T5" fmla="*/ 0 h 514"/>
                <a:gd name="T6" fmla="*/ 3 w 503"/>
                <a:gd name="T7" fmla="*/ 0 h 514"/>
                <a:gd name="T8" fmla="*/ 4 w 503"/>
                <a:gd name="T9" fmla="*/ 1 h 514"/>
                <a:gd name="T10" fmla="*/ 4 w 503"/>
                <a:gd name="T11" fmla="*/ 3 h 514"/>
                <a:gd name="T12" fmla="*/ 3 w 503"/>
                <a:gd name="T13" fmla="*/ 4 h 514"/>
                <a:gd name="T14" fmla="*/ 1 w 503"/>
                <a:gd name="T15" fmla="*/ 3 h 514"/>
                <a:gd name="T16" fmla="*/ 3 w 503"/>
                <a:gd name="T17" fmla="*/ 3 h 514"/>
                <a:gd name="T18" fmla="*/ 3 w 503"/>
                <a:gd name="T19" fmla="*/ 1 h 514"/>
                <a:gd name="T20" fmla="*/ 1 w 503"/>
                <a:gd name="T21" fmla="*/ 1 h 514"/>
                <a:gd name="T22" fmla="*/ 1 w 503"/>
                <a:gd name="T23" fmla="*/ 1 h 514"/>
                <a:gd name="T24" fmla="*/ 0 w 503"/>
                <a:gd name="T25" fmla="*/ 3 h 514"/>
                <a:gd name="T26" fmla="*/ 0 w 503"/>
                <a:gd name="T27" fmla="*/ 3 h 5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3"/>
                <a:gd name="T43" fmla="*/ 0 h 514"/>
                <a:gd name="T44" fmla="*/ 503 w 503"/>
                <a:gd name="T45" fmla="*/ 514 h 5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3" h="514">
                  <a:moveTo>
                    <a:pt x="0" y="405"/>
                  </a:moveTo>
                  <a:lnTo>
                    <a:pt x="22" y="59"/>
                  </a:lnTo>
                  <a:lnTo>
                    <a:pt x="194" y="0"/>
                  </a:lnTo>
                  <a:lnTo>
                    <a:pt x="424" y="32"/>
                  </a:lnTo>
                  <a:lnTo>
                    <a:pt x="498" y="109"/>
                  </a:lnTo>
                  <a:lnTo>
                    <a:pt x="503" y="479"/>
                  </a:lnTo>
                  <a:lnTo>
                    <a:pt x="340" y="514"/>
                  </a:lnTo>
                  <a:lnTo>
                    <a:pt x="152" y="441"/>
                  </a:lnTo>
                  <a:lnTo>
                    <a:pt x="403" y="441"/>
                  </a:lnTo>
                  <a:lnTo>
                    <a:pt x="410" y="129"/>
                  </a:lnTo>
                  <a:lnTo>
                    <a:pt x="228" y="173"/>
                  </a:lnTo>
                  <a:lnTo>
                    <a:pt x="93" y="11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8" name="Freeform 207"/>
            <p:cNvSpPr>
              <a:spLocks/>
            </p:cNvSpPr>
            <p:nvPr/>
          </p:nvSpPr>
          <p:spPr bwMode="auto">
            <a:xfrm>
              <a:off x="3341" y="3076"/>
              <a:ext cx="233" cy="206"/>
            </a:xfrm>
            <a:custGeom>
              <a:avLst/>
              <a:gdLst>
                <a:gd name="T0" fmla="*/ 0 w 626"/>
                <a:gd name="T1" fmla="*/ 4 h 554"/>
                <a:gd name="T2" fmla="*/ 0 w 626"/>
                <a:gd name="T3" fmla="*/ 0 h 554"/>
                <a:gd name="T4" fmla="*/ 1 w 626"/>
                <a:gd name="T5" fmla="*/ 0 h 554"/>
                <a:gd name="T6" fmla="*/ 3 w 626"/>
                <a:gd name="T7" fmla="*/ 0 h 554"/>
                <a:gd name="T8" fmla="*/ 4 w 626"/>
                <a:gd name="T9" fmla="*/ 1 h 554"/>
                <a:gd name="T10" fmla="*/ 4 w 626"/>
                <a:gd name="T11" fmla="*/ 3 h 554"/>
                <a:gd name="T12" fmla="*/ 3 w 626"/>
                <a:gd name="T13" fmla="*/ 4 h 554"/>
                <a:gd name="T14" fmla="*/ 1 w 626"/>
                <a:gd name="T15" fmla="*/ 4 h 554"/>
                <a:gd name="T16" fmla="*/ 4 w 626"/>
                <a:gd name="T17" fmla="*/ 3 h 554"/>
                <a:gd name="T18" fmla="*/ 4 w 626"/>
                <a:gd name="T19" fmla="*/ 1 h 554"/>
                <a:gd name="T20" fmla="*/ 2 w 626"/>
                <a:gd name="T21" fmla="*/ 1 h 554"/>
                <a:gd name="T22" fmla="*/ 1 w 626"/>
                <a:gd name="T23" fmla="*/ 1 h 554"/>
                <a:gd name="T24" fmla="*/ 0 w 626"/>
                <a:gd name="T25" fmla="*/ 4 h 554"/>
                <a:gd name="T26" fmla="*/ 0 w 626"/>
                <a:gd name="T27" fmla="*/ 4 h 5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6"/>
                <a:gd name="T43" fmla="*/ 0 h 554"/>
                <a:gd name="T44" fmla="*/ 626 w 626"/>
                <a:gd name="T45" fmla="*/ 554 h 5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6" h="554">
                  <a:moveTo>
                    <a:pt x="0" y="504"/>
                  </a:moveTo>
                  <a:lnTo>
                    <a:pt x="32" y="71"/>
                  </a:lnTo>
                  <a:lnTo>
                    <a:pt x="188" y="0"/>
                  </a:lnTo>
                  <a:lnTo>
                    <a:pt x="445" y="35"/>
                  </a:lnTo>
                  <a:lnTo>
                    <a:pt x="626" y="139"/>
                  </a:lnTo>
                  <a:lnTo>
                    <a:pt x="599" y="495"/>
                  </a:lnTo>
                  <a:lnTo>
                    <a:pt x="451" y="554"/>
                  </a:lnTo>
                  <a:lnTo>
                    <a:pt x="194" y="512"/>
                  </a:lnTo>
                  <a:lnTo>
                    <a:pt x="519" y="462"/>
                  </a:lnTo>
                  <a:lnTo>
                    <a:pt x="511" y="135"/>
                  </a:lnTo>
                  <a:lnTo>
                    <a:pt x="310" y="191"/>
                  </a:lnTo>
                  <a:lnTo>
                    <a:pt x="131" y="101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19" name="Freeform 208"/>
            <p:cNvSpPr>
              <a:spLocks/>
            </p:cNvSpPr>
            <p:nvPr/>
          </p:nvSpPr>
          <p:spPr bwMode="auto">
            <a:xfrm>
              <a:off x="3167" y="3045"/>
              <a:ext cx="135" cy="174"/>
            </a:xfrm>
            <a:custGeom>
              <a:avLst/>
              <a:gdLst>
                <a:gd name="T0" fmla="*/ 0 w 365"/>
                <a:gd name="T1" fmla="*/ 0 h 468"/>
                <a:gd name="T2" fmla="*/ 1 w 365"/>
                <a:gd name="T3" fmla="*/ 0 h 468"/>
                <a:gd name="T4" fmla="*/ 3 w 365"/>
                <a:gd name="T5" fmla="*/ 0 h 468"/>
                <a:gd name="T6" fmla="*/ 2 w 365"/>
                <a:gd name="T7" fmla="*/ 3 h 468"/>
                <a:gd name="T8" fmla="*/ 1 w 365"/>
                <a:gd name="T9" fmla="*/ 3 h 468"/>
                <a:gd name="T10" fmla="*/ 0 w 365"/>
                <a:gd name="T11" fmla="*/ 3 h 468"/>
                <a:gd name="T12" fmla="*/ 2 w 365"/>
                <a:gd name="T13" fmla="*/ 3 h 468"/>
                <a:gd name="T14" fmla="*/ 2 w 365"/>
                <a:gd name="T15" fmla="*/ 0 h 468"/>
                <a:gd name="T16" fmla="*/ 1 w 365"/>
                <a:gd name="T17" fmla="*/ 1 h 468"/>
                <a:gd name="T18" fmla="*/ 0 w 365"/>
                <a:gd name="T19" fmla="*/ 0 h 468"/>
                <a:gd name="T20" fmla="*/ 0 w 365"/>
                <a:gd name="T21" fmla="*/ 0 h 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5"/>
                <a:gd name="T34" fmla="*/ 0 h 468"/>
                <a:gd name="T35" fmla="*/ 365 w 365"/>
                <a:gd name="T36" fmla="*/ 468 h 4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5" h="468">
                  <a:moveTo>
                    <a:pt x="0" y="9"/>
                  </a:moveTo>
                  <a:lnTo>
                    <a:pt x="184" y="0"/>
                  </a:lnTo>
                  <a:lnTo>
                    <a:pt x="365" y="72"/>
                  </a:lnTo>
                  <a:lnTo>
                    <a:pt x="345" y="416"/>
                  </a:lnTo>
                  <a:lnTo>
                    <a:pt x="224" y="468"/>
                  </a:lnTo>
                  <a:lnTo>
                    <a:pt x="53" y="395"/>
                  </a:lnTo>
                  <a:lnTo>
                    <a:pt x="281" y="367"/>
                  </a:lnTo>
                  <a:lnTo>
                    <a:pt x="268" y="85"/>
                  </a:lnTo>
                  <a:lnTo>
                    <a:pt x="163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20" name="Freeform 209"/>
            <p:cNvSpPr>
              <a:spLocks/>
            </p:cNvSpPr>
            <p:nvPr/>
          </p:nvSpPr>
          <p:spPr bwMode="auto">
            <a:xfrm>
              <a:off x="3281" y="3133"/>
              <a:ext cx="86" cy="29"/>
            </a:xfrm>
            <a:custGeom>
              <a:avLst/>
              <a:gdLst>
                <a:gd name="T0" fmla="*/ 1 w 230"/>
                <a:gd name="T1" fmla="*/ 0 h 79"/>
                <a:gd name="T2" fmla="*/ 1 w 230"/>
                <a:gd name="T3" fmla="*/ 0 h 79"/>
                <a:gd name="T4" fmla="*/ 1 w 230"/>
                <a:gd name="T5" fmla="*/ 0 h 79"/>
                <a:gd name="T6" fmla="*/ 1 w 230"/>
                <a:gd name="T7" fmla="*/ 0 h 79"/>
                <a:gd name="T8" fmla="*/ 0 w 230"/>
                <a:gd name="T9" fmla="*/ 0 h 79"/>
                <a:gd name="T10" fmla="*/ 0 w 230"/>
                <a:gd name="T11" fmla="*/ 0 h 79"/>
                <a:gd name="T12" fmla="*/ 1 w 230"/>
                <a:gd name="T13" fmla="*/ 0 h 79"/>
                <a:gd name="T14" fmla="*/ 1 w 230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79"/>
                <a:gd name="T26" fmla="*/ 230 w 230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79">
                  <a:moveTo>
                    <a:pt x="144" y="0"/>
                  </a:moveTo>
                  <a:lnTo>
                    <a:pt x="230" y="26"/>
                  </a:lnTo>
                  <a:lnTo>
                    <a:pt x="220" y="79"/>
                  </a:lnTo>
                  <a:lnTo>
                    <a:pt x="129" y="49"/>
                  </a:lnTo>
                  <a:lnTo>
                    <a:pt x="24" y="76"/>
                  </a:lnTo>
                  <a:lnTo>
                    <a:pt x="0" y="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21" name="Freeform 210"/>
            <p:cNvSpPr>
              <a:spLocks/>
            </p:cNvSpPr>
            <p:nvPr/>
          </p:nvSpPr>
          <p:spPr bwMode="auto">
            <a:xfrm>
              <a:off x="1907" y="3027"/>
              <a:ext cx="88" cy="41"/>
            </a:xfrm>
            <a:custGeom>
              <a:avLst/>
              <a:gdLst>
                <a:gd name="T0" fmla="*/ 0 w 235"/>
                <a:gd name="T1" fmla="*/ 0 h 109"/>
                <a:gd name="T2" fmla="*/ 1 w 235"/>
                <a:gd name="T3" fmla="*/ 0 h 109"/>
                <a:gd name="T4" fmla="*/ 1 w 235"/>
                <a:gd name="T5" fmla="*/ 1 h 109"/>
                <a:gd name="T6" fmla="*/ 0 w 235"/>
                <a:gd name="T7" fmla="*/ 1 h 109"/>
                <a:gd name="T8" fmla="*/ 0 w 235"/>
                <a:gd name="T9" fmla="*/ 0 h 109"/>
                <a:gd name="T10" fmla="*/ 0 w 235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09"/>
                <a:gd name="T20" fmla="*/ 235 w 23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09">
                  <a:moveTo>
                    <a:pt x="5" y="29"/>
                  </a:moveTo>
                  <a:lnTo>
                    <a:pt x="232" y="0"/>
                  </a:lnTo>
                  <a:lnTo>
                    <a:pt x="235" y="70"/>
                  </a:lnTo>
                  <a:lnTo>
                    <a:pt x="0" y="10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22" name="Freeform 211"/>
            <p:cNvSpPr>
              <a:spLocks/>
            </p:cNvSpPr>
            <p:nvPr/>
          </p:nvSpPr>
          <p:spPr bwMode="auto">
            <a:xfrm>
              <a:off x="1604" y="3049"/>
              <a:ext cx="757" cy="583"/>
            </a:xfrm>
            <a:custGeom>
              <a:avLst/>
              <a:gdLst>
                <a:gd name="T0" fmla="*/ 3 w 2030"/>
                <a:gd name="T1" fmla="*/ 0 h 1565"/>
                <a:gd name="T2" fmla="*/ 1 w 2030"/>
                <a:gd name="T3" fmla="*/ 0 h 1565"/>
                <a:gd name="T4" fmla="*/ 0 w 2030"/>
                <a:gd name="T5" fmla="*/ 1 h 1565"/>
                <a:gd name="T6" fmla="*/ 0 w 2030"/>
                <a:gd name="T7" fmla="*/ 5 h 1565"/>
                <a:gd name="T8" fmla="*/ 0 w 2030"/>
                <a:gd name="T9" fmla="*/ 6 h 1565"/>
                <a:gd name="T10" fmla="*/ 13 w 2030"/>
                <a:gd name="T11" fmla="*/ 11 h 1565"/>
                <a:gd name="T12" fmla="*/ 14 w 2030"/>
                <a:gd name="T13" fmla="*/ 11 h 1565"/>
                <a:gd name="T14" fmla="*/ 15 w 2030"/>
                <a:gd name="T15" fmla="*/ 6 h 1565"/>
                <a:gd name="T16" fmla="*/ 14 w 2030"/>
                <a:gd name="T17" fmla="*/ 6 h 1565"/>
                <a:gd name="T18" fmla="*/ 14 w 2030"/>
                <a:gd name="T19" fmla="*/ 11 h 1565"/>
                <a:gd name="T20" fmla="*/ 0 w 2030"/>
                <a:gd name="T21" fmla="*/ 5 h 1565"/>
                <a:gd name="T22" fmla="*/ 1 w 2030"/>
                <a:gd name="T23" fmla="*/ 1 h 1565"/>
                <a:gd name="T24" fmla="*/ 3 w 2030"/>
                <a:gd name="T25" fmla="*/ 0 h 1565"/>
                <a:gd name="T26" fmla="*/ 3 w 2030"/>
                <a:gd name="T27" fmla="*/ 0 h 1565"/>
                <a:gd name="T28" fmla="*/ 3 w 2030"/>
                <a:gd name="T29" fmla="*/ 0 h 15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0"/>
                <a:gd name="T46" fmla="*/ 0 h 1565"/>
                <a:gd name="T47" fmla="*/ 2030 w 2030"/>
                <a:gd name="T48" fmla="*/ 1565 h 15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0" h="1565">
                  <a:moveTo>
                    <a:pt x="395" y="0"/>
                  </a:moveTo>
                  <a:lnTo>
                    <a:pt x="106" y="55"/>
                  </a:lnTo>
                  <a:lnTo>
                    <a:pt x="63" y="114"/>
                  </a:lnTo>
                  <a:lnTo>
                    <a:pt x="0" y="704"/>
                  </a:lnTo>
                  <a:lnTo>
                    <a:pt x="36" y="782"/>
                  </a:lnTo>
                  <a:lnTo>
                    <a:pt x="1838" y="1565"/>
                  </a:lnTo>
                  <a:lnTo>
                    <a:pt x="1964" y="1531"/>
                  </a:lnTo>
                  <a:lnTo>
                    <a:pt x="2030" y="825"/>
                  </a:lnTo>
                  <a:lnTo>
                    <a:pt x="1952" y="782"/>
                  </a:lnTo>
                  <a:lnTo>
                    <a:pt x="1884" y="1491"/>
                  </a:lnTo>
                  <a:lnTo>
                    <a:pt x="67" y="721"/>
                  </a:lnTo>
                  <a:lnTo>
                    <a:pt x="110" y="110"/>
                  </a:lnTo>
                  <a:lnTo>
                    <a:pt x="401" y="55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23" name="Freeform 212"/>
            <p:cNvSpPr>
              <a:spLocks/>
            </p:cNvSpPr>
            <p:nvPr/>
          </p:nvSpPr>
          <p:spPr bwMode="auto">
            <a:xfrm>
              <a:off x="1635" y="3080"/>
              <a:ext cx="2115" cy="754"/>
            </a:xfrm>
            <a:custGeom>
              <a:avLst/>
              <a:gdLst>
                <a:gd name="T0" fmla="*/ 0 w 5672"/>
                <a:gd name="T1" fmla="*/ 0 h 2023"/>
                <a:gd name="T2" fmla="*/ 22 w 5672"/>
                <a:gd name="T3" fmla="*/ 8 h 2023"/>
                <a:gd name="T4" fmla="*/ 40 w 5672"/>
                <a:gd name="T5" fmla="*/ 4 h 2023"/>
                <a:gd name="T6" fmla="*/ 37 w 5672"/>
                <a:gd name="T7" fmla="*/ 3 h 2023"/>
                <a:gd name="T8" fmla="*/ 37 w 5672"/>
                <a:gd name="T9" fmla="*/ 2 h 2023"/>
                <a:gd name="T10" fmla="*/ 40 w 5672"/>
                <a:gd name="T11" fmla="*/ 3 h 2023"/>
                <a:gd name="T12" fmla="*/ 41 w 5672"/>
                <a:gd name="T13" fmla="*/ 4 h 2023"/>
                <a:gd name="T14" fmla="*/ 41 w 5672"/>
                <a:gd name="T15" fmla="*/ 9 h 2023"/>
                <a:gd name="T16" fmla="*/ 40 w 5672"/>
                <a:gd name="T17" fmla="*/ 10 h 2023"/>
                <a:gd name="T18" fmla="*/ 22 w 5672"/>
                <a:gd name="T19" fmla="*/ 15 h 2023"/>
                <a:gd name="T20" fmla="*/ 13 w 5672"/>
                <a:gd name="T21" fmla="*/ 11 h 2023"/>
                <a:gd name="T22" fmla="*/ 13 w 5672"/>
                <a:gd name="T23" fmla="*/ 10 h 2023"/>
                <a:gd name="T24" fmla="*/ 22 w 5672"/>
                <a:gd name="T25" fmla="*/ 14 h 2023"/>
                <a:gd name="T26" fmla="*/ 40 w 5672"/>
                <a:gd name="T27" fmla="*/ 9 h 2023"/>
                <a:gd name="T28" fmla="*/ 40 w 5672"/>
                <a:gd name="T29" fmla="*/ 4 h 2023"/>
                <a:gd name="T30" fmla="*/ 23 w 5672"/>
                <a:gd name="T31" fmla="*/ 9 h 2023"/>
                <a:gd name="T32" fmla="*/ 22 w 5672"/>
                <a:gd name="T33" fmla="*/ 11 h 2023"/>
                <a:gd name="T34" fmla="*/ 21 w 5672"/>
                <a:gd name="T35" fmla="*/ 8 h 2023"/>
                <a:gd name="T36" fmla="*/ 15 w 5672"/>
                <a:gd name="T37" fmla="*/ 6 h 2023"/>
                <a:gd name="T38" fmla="*/ 14 w 5672"/>
                <a:gd name="T39" fmla="*/ 6 h 2023"/>
                <a:gd name="T40" fmla="*/ 13 w 5672"/>
                <a:gd name="T41" fmla="*/ 5 h 2023"/>
                <a:gd name="T42" fmla="*/ 0 w 5672"/>
                <a:gd name="T43" fmla="*/ 0 h 2023"/>
                <a:gd name="T44" fmla="*/ 0 w 5672"/>
                <a:gd name="T45" fmla="*/ 0 h 2023"/>
                <a:gd name="T46" fmla="*/ 0 w 5672"/>
                <a:gd name="T47" fmla="*/ 0 h 20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72"/>
                <a:gd name="T73" fmla="*/ 0 h 2023"/>
                <a:gd name="T74" fmla="*/ 5672 w 5672"/>
                <a:gd name="T75" fmla="*/ 2023 h 20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72" h="2023">
                  <a:moveTo>
                    <a:pt x="34" y="0"/>
                  </a:moveTo>
                  <a:lnTo>
                    <a:pt x="3028" y="1086"/>
                  </a:lnTo>
                  <a:lnTo>
                    <a:pt x="5482" y="494"/>
                  </a:lnTo>
                  <a:lnTo>
                    <a:pt x="5142" y="369"/>
                  </a:lnTo>
                  <a:lnTo>
                    <a:pt x="5140" y="308"/>
                  </a:lnTo>
                  <a:lnTo>
                    <a:pt x="5560" y="443"/>
                  </a:lnTo>
                  <a:lnTo>
                    <a:pt x="5643" y="553"/>
                  </a:lnTo>
                  <a:lnTo>
                    <a:pt x="5672" y="1249"/>
                  </a:lnTo>
                  <a:lnTo>
                    <a:pt x="5579" y="1337"/>
                  </a:lnTo>
                  <a:lnTo>
                    <a:pt x="3064" y="2023"/>
                  </a:lnTo>
                  <a:lnTo>
                    <a:pt x="1864" y="1519"/>
                  </a:lnTo>
                  <a:lnTo>
                    <a:pt x="1826" y="1424"/>
                  </a:lnTo>
                  <a:lnTo>
                    <a:pt x="3037" y="1922"/>
                  </a:lnTo>
                  <a:lnTo>
                    <a:pt x="5569" y="1249"/>
                  </a:lnTo>
                  <a:lnTo>
                    <a:pt x="5547" y="561"/>
                  </a:lnTo>
                  <a:lnTo>
                    <a:pt x="3151" y="1173"/>
                  </a:lnTo>
                  <a:lnTo>
                    <a:pt x="3037" y="1521"/>
                  </a:lnTo>
                  <a:lnTo>
                    <a:pt x="2940" y="1143"/>
                  </a:lnTo>
                  <a:lnTo>
                    <a:pt x="2074" y="795"/>
                  </a:lnTo>
                  <a:lnTo>
                    <a:pt x="1882" y="892"/>
                  </a:lnTo>
                  <a:lnTo>
                    <a:pt x="1769" y="715"/>
                  </a:lnTo>
                  <a:lnTo>
                    <a:pt x="0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pic>
          <p:nvPicPr>
            <p:cNvPr id="24" name="Picture 213" descr="HH01430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4" y="2514"/>
              <a:ext cx="2160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reeform 214"/>
            <p:cNvSpPr>
              <a:spLocks/>
            </p:cNvSpPr>
            <p:nvPr/>
          </p:nvSpPr>
          <p:spPr bwMode="auto">
            <a:xfrm>
              <a:off x="2006" y="2269"/>
              <a:ext cx="1194" cy="665"/>
            </a:xfrm>
            <a:custGeom>
              <a:avLst/>
              <a:gdLst>
                <a:gd name="T0" fmla="*/ 3 w 3202"/>
                <a:gd name="T1" fmla="*/ 0 h 1786"/>
                <a:gd name="T2" fmla="*/ 3 w 3202"/>
                <a:gd name="T3" fmla="*/ 2 h 1786"/>
                <a:gd name="T4" fmla="*/ 0 w 3202"/>
                <a:gd name="T5" fmla="*/ 3 h 1786"/>
                <a:gd name="T6" fmla="*/ 0 w 3202"/>
                <a:gd name="T7" fmla="*/ 8 h 1786"/>
                <a:gd name="T8" fmla="*/ 15 w 3202"/>
                <a:gd name="T9" fmla="*/ 13 h 1786"/>
                <a:gd name="T10" fmla="*/ 23 w 3202"/>
                <a:gd name="T11" fmla="*/ 11 h 1786"/>
                <a:gd name="T12" fmla="*/ 23 w 3202"/>
                <a:gd name="T13" fmla="*/ 5 h 1786"/>
                <a:gd name="T14" fmla="*/ 21 w 3202"/>
                <a:gd name="T15" fmla="*/ 4 h 1786"/>
                <a:gd name="T16" fmla="*/ 20 w 3202"/>
                <a:gd name="T17" fmla="*/ 2 h 1786"/>
                <a:gd name="T18" fmla="*/ 17 w 3202"/>
                <a:gd name="T19" fmla="*/ 2 h 1786"/>
                <a:gd name="T20" fmla="*/ 17 w 3202"/>
                <a:gd name="T21" fmla="*/ 3 h 1786"/>
                <a:gd name="T22" fmla="*/ 16 w 3202"/>
                <a:gd name="T23" fmla="*/ 3 h 1786"/>
                <a:gd name="T24" fmla="*/ 16 w 3202"/>
                <a:gd name="T25" fmla="*/ 2 h 1786"/>
                <a:gd name="T26" fmla="*/ 12 w 3202"/>
                <a:gd name="T27" fmla="*/ 1 h 1786"/>
                <a:gd name="T28" fmla="*/ 11 w 3202"/>
                <a:gd name="T29" fmla="*/ 1 h 1786"/>
                <a:gd name="T30" fmla="*/ 11 w 3202"/>
                <a:gd name="T31" fmla="*/ 0 h 1786"/>
                <a:gd name="T32" fmla="*/ 9 w 3202"/>
                <a:gd name="T33" fmla="*/ 0 h 1786"/>
                <a:gd name="T34" fmla="*/ 8 w 3202"/>
                <a:gd name="T35" fmla="*/ 1 h 1786"/>
                <a:gd name="T36" fmla="*/ 7 w 3202"/>
                <a:gd name="T37" fmla="*/ 2 h 1786"/>
                <a:gd name="T38" fmla="*/ 6 w 3202"/>
                <a:gd name="T39" fmla="*/ 0 h 1786"/>
                <a:gd name="T40" fmla="*/ 4 w 3202"/>
                <a:gd name="T41" fmla="*/ 0 h 1786"/>
                <a:gd name="T42" fmla="*/ 3 w 3202"/>
                <a:gd name="T43" fmla="*/ 0 h 1786"/>
                <a:gd name="T44" fmla="*/ 3 w 3202"/>
                <a:gd name="T45" fmla="*/ 0 h 17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02"/>
                <a:gd name="T70" fmla="*/ 0 h 1786"/>
                <a:gd name="T71" fmla="*/ 3202 w 3202"/>
                <a:gd name="T72" fmla="*/ 1786 h 17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02" h="1786">
                  <a:moveTo>
                    <a:pt x="434" y="34"/>
                  </a:moveTo>
                  <a:lnTo>
                    <a:pt x="400" y="301"/>
                  </a:lnTo>
                  <a:lnTo>
                    <a:pt x="59" y="377"/>
                  </a:lnTo>
                  <a:lnTo>
                    <a:pt x="0" y="1099"/>
                  </a:lnTo>
                  <a:lnTo>
                    <a:pt x="2088" y="1786"/>
                  </a:lnTo>
                  <a:lnTo>
                    <a:pt x="3202" y="1548"/>
                  </a:lnTo>
                  <a:lnTo>
                    <a:pt x="3202" y="726"/>
                  </a:lnTo>
                  <a:lnTo>
                    <a:pt x="2859" y="584"/>
                  </a:lnTo>
                  <a:lnTo>
                    <a:pt x="2804" y="262"/>
                  </a:lnTo>
                  <a:lnTo>
                    <a:pt x="2388" y="262"/>
                  </a:lnTo>
                  <a:lnTo>
                    <a:pt x="2377" y="434"/>
                  </a:lnTo>
                  <a:lnTo>
                    <a:pt x="2225" y="428"/>
                  </a:lnTo>
                  <a:lnTo>
                    <a:pt x="2192" y="304"/>
                  </a:lnTo>
                  <a:lnTo>
                    <a:pt x="1612" y="205"/>
                  </a:lnTo>
                  <a:lnTo>
                    <a:pt x="1514" y="209"/>
                  </a:lnTo>
                  <a:lnTo>
                    <a:pt x="1479" y="46"/>
                  </a:lnTo>
                  <a:lnTo>
                    <a:pt x="1173" y="40"/>
                  </a:lnTo>
                  <a:lnTo>
                    <a:pt x="1076" y="217"/>
                  </a:lnTo>
                  <a:lnTo>
                    <a:pt x="900" y="272"/>
                  </a:lnTo>
                  <a:lnTo>
                    <a:pt x="877" y="48"/>
                  </a:lnTo>
                  <a:lnTo>
                    <a:pt x="616" y="0"/>
                  </a:lnTo>
                  <a:lnTo>
                    <a:pt x="434" y="34"/>
                  </a:lnTo>
                  <a:close/>
                </a:path>
              </a:pathLst>
            </a:custGeom>
            <a:solidFill>
              <a:srgbClr val="FF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26" name="Freeform 215"/>
            <p:cNvSpPr>
              <a:spLocks/>
            </p:cNvSpPr>
            <p:nvPr/>
          </p:nvSpPr>
          <p:spPr bwMode="auto">
            <a:xfrm>
              <a:off x="2163" y="2307"/>
              <a:ext cx="55" cy="101"/>
            </a:xfrm>
            <a:custGeom>
              <a:avLst/>
              <a:gdLst>
                <a:gd name="T0" fmla="*/ 0 w 148"/>
                <a:gd name="T1" fmla="*/ 0 h 270"/>
                <a:gd name="T2" fmla="*/ 1 w 148"/>
                <a:gd name="T3" fmla="*/ 0 h 270"/>
                <a:gd name="T4" fmla="*/ 1 w 148"/>
                <a:gd name="T5" fmla="*/ 1 h 270"/>
                <a:gd name="T6" fmla="*/ 1 w 148"/>
                <a:gd name="T7" fmla="*/ 2 h 270"/>
                <a:gd name="T8" fmla="*/ 0 w 148"/>
                <a:gd name="T9" fmla="*/ 2 h 270"/>
                <a:gd name="T10" fmla="*/ 0 w 148"/>
                <a:gd name="T11" fmla="*/ 0 h 270"/>
                <a:gd name="T12" fmla="*/ 0 w 148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270"/>
                <a:gd name="T23" fmla="*/ 148 w 14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270">
                  <a:moveTo>
                    <a:pt x="79" y="0"/>
                  </a:moveTo>
                  <a:lnTo>
                    <a:pt x="140" y="30"/>
                  </a:lnTo>
                  <a:lnTo>
                    <a:pt x="148" y="175"/>
                  </a:lnTo>
                  <a:lnTo>
                    <a:pt x="106" y="270"/>
                  </a:lnTo>
                  <a:lnTo>
                    <a:pt x="0" y="26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27" name="Freeform 216"/>
            <p:cNvSpPr>
              <a:spLocks/>
            </p:cNvSpPr>
            <p:nvPr/>
          </p:nvSpPr>
          <p:spPr bwMode="auto">
            <a:xfrm>
              <a:off x="2412" y="2317"/>
              <a:ext cx="68" cy="98"/>
            </a:xfrm>
            <a:custGeom>
              <a:avLst/>
              <a:gdLst>
                <a:gd name="T0" fmla="*/ 1 w 182"/>
                <a:gd name="T1" fmla="*/ 0 h 265"/>
                <a:gd name="T2" fmla="*/ 0 w 182"/>
                <a:gd name="T3" fmla="*/ 1 h 265"/>
                <a:gd name="T4" fmla="*/ 1 w 182"/>
                <a:gd name="T5" fmla="*/ 2 h 265"/>
                <a:gd name="T6" fmla="*/ 1 w 182"/>
                <a:gd name="T7" fmla="*/ 1 h 265"/>
                <a:gd name="T8" fmla="*/ 1 w 182"/>
                <a:gd name="T9" fmla="*/ 0 h 265"/>
                <a:gd name="T10" fmla="*/ 1 w 182"/>
                <a:gd name="T11" fmla="*/ 0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265"/>
                <a:gd name="T20" fmla="*/ 182 w 182"/>
                <a:gd name="T21" fmla="*/ 265 h 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265">
                  <a:moveTo>
                    <a:pt x="114" y="0"/>
                  </a:moveTo>
                  <a:lnTo>
                    <a:pt x="0" y="230"/>
                  </a:lnTo>
                  <a:lnTo>
                    <a:pt x="114" y="265"/>
                  </a:lnTo>
                  <a:lnTo>
                    <a:pt x="182" y="14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28" name="Freeform 217"/>
            <p:cNvSpPr>
              <a:spLocks/>
            </p:cNvSpPr>
            <p:nvPr/>
          </p:nvSpPr>
          <p:spPr bwMode="auto">
            <a:xfrm>
              <a:off x="2632" y="2411"/>
              <a:ext cx="76" cy="117"/>
            </a:xfrm>
            <a:custGeom>
              <a:avLst/>
              <a:gdLst>
                <a:gd name="T0" fmla="*/ 1 w 205"/>
                <a:gd name="T1" fmla="*/ 0 h 314"/>
                <a:gd name="T2" fmla="*/ 0 w 205"/>
                <a:gd name="T3" fmla="*/ 2 h 314"/>
                <a:gd name="T4" fmla="*/ 0 w 205"/>
                <a:gd name="T5" fmla="*/ 2 h 314"/>
                <a:gd name="T6" fmla="*/ 1 w 205"/>
                <a:gd name="T7" fmla="*/ 2 h 314"/>
                <a:gd name="T8" fmla="*/ 1 w 205"/>
                <a:gd name="T9" fmla="*/ 0 h 314"/>
                <a:gd name="T10" fmla="*/ 1 w 205"/>
                <a:gd name="T11" fmla="*/ 0 h 314"/>
                <a:gd name="T12" fmla="*/ 1 w 205"/>
                <a:gd name="T13" fmla="*/ 0 h 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314"/>
                <a:gd name="T23" fmla="*/ 205 w 205"/>
                <a:gd name="T24" fmla="*/ 314 h 3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314">
                  <a:moveTo>
                    <a:pt x="120" y="0"/>
                  </a:moveTo>
                  <a:lnTo>
                    <a:pt x="0" y="270"/>
                  </a:lnTo>
                  <a:lnTo>
                    <a:pt x="74" y="314"/>
                  </a:lnTo>
                  <a:lnTo>
                    <a:pt x="184" y="261"/>
                  </a:lnTo>
                  <a:lnTo>
                    <a:pt x="205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29" name="Freeform 218"/>
            <p:cNvSpPr>
              <a:spLocks/>
            </p:cNvSpPr>
            <p:nvPr/>
          </p:nvSpPr>
          <p:spPr bwMode="auto">
            <a:xfrm>
              <a:off x="2892" y="2399"/>
              <a:ext cx="65" cy="102"/>
            </a:xfrm>
            <a:custGeom>
              <a:avLst/>
              <a:gdLst>
                <a:gd name="T0" fmla="*/ 1 w 173"/>
                <a:gd name="T1" fmla="*/ 0 h 274"/>
                <a:gd name="T2" fmla="*/ 0 w 173"/>
                <a:gd name="T3" fmla="*/ 2 h 274"/>
                <a:gd name="T4" fmla="*/ 1 w 173"/>
                <a:gd name="T5" fmla="*/ 2 h 274"/>
                <a:gd name="T6" fmla="*/ 1 w 173"/>
                <a:gd name="T7" fmla="*/ 0 h 274"/>
                <a:gd name="T8" fmla="*/ 1 w 173"/>
                <a:gd name="T9" fmla="*/ 0 h 274"/>
                <a:gd name="T10" fmla="*/ 1 w 173"/>
                <a:gd name="T11" fmla="*/ 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274"/>
                <a:gd name="T20" fmla="*/ 173 w 173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274">
                  <a:moveTo>
                    <a:pt x="85" y="0"/>
                  </a:moveTo>
                  <a:lnTo>
                    <a:pt x="0" y="274"/>
                  </a:lnTo>
                  <a:lnTo>
                    <a:pt x="152" y="268"/>
                  </a:lnTo>
                  <a:lnTo>
                    <a:pt x="173" y="2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0" name="Freeform 219"/>
            <p:cNvSpPr>
              <a:spLocks/>
            </p:cNvSpPr>
            <p:nvPr/>
          </p:nvSpPr>
          <p:spPr bwMode="auto">
            <a:xfrm>
              <a:off x="2039" y="2445"/>
              <a:ext cx="692" cy="217"/>
            </a:xfrm>
            <a:custGeom>
              <a:avLst/>
              <a:gdLst>
                <a:gd name="T0" fmla="*/ 13 w 1855"/>
                <a:gd name="T1" fmla="*/ 4 h 583"/>
                <a:gd name="T2" fmla="*/ 1 w 1855"/>
                <a:gd name="T3" fmla="*/ 0 h 583"/>
                <a:gd name="T4" fmla="*/ 0 w 1855"/>
                <a:gd name="T5" fmla="*/ 0 h 583"/>
                <a:gd name="T6" fmla="*/ 0 w 1855"/>
                <a:gd name="T7" fmla="*/ 4 h 583"/>
                <a:gd name="T8" fmla="*/ 1 w 1855"/>
                <a:gd name="T9" fmla="*/ 1 h 583"/>
                <a:gd name="T10" fmla="*/ 13 w 1855"/>
                <a:gd name="T11" fmla="*/ 4 h 583"/>
                <a:gd name="T12" fmla="*/ 13 w 1855"/>
                <a:gd name="T13" fmla="*/ 4 h 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5"/>
                <a:gd name="T22" fmla="*/ 0 h 583"/>
                <a:gd name="T23" fmla="*/ 1855 w 1855"/>
                <a:gd name="T24" fmla="*/ 583 h 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5" h="583">
                  <a:moveTo>
                    <a:pt x="1855" y="583"/>
                  </a:moveTo>
                  <a:lnTo>
                    <a:pt x="154" y="0"/>
                  </a:lnTo>
                  <a:lnTo>
                    <a:pt x="44" y="19"/>
                  </a:lnTo>
                  <a:lnTo>
                    <a:pt x="0" y="538"/>
                  </a:lnTo>
                  <a:lnTo>
                    <a:pt x="188" y="144"/>
                  </a:lnTo>
                  <a:lnTo>
                    <a:pt x="1855" y="583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1" name="Freeform 220"/>
            <p:cNvSpPr>
              <a:spLocks/>
            </p:cNvSpPr>
            <p:nvPr/>
          </p:nvSpPr>
          <p:spPr bwMode="auto">
            <a:xfrm>
              <a:off x="2255" y="2292"/>
              <a:ext cx="151" cy="145"/>
            </a:xfrm>
            <a:custGeom>
              <a:avLst/>
              <a:gdLst>
                <a:gd name="T0" fmla="*/ 1 w 407"/>
                <a:gd name="T1" fmla="*/ 0 h 390"/>
                <a:gd name="T2" fmla="*/ 0 w 407"/>
                <a:gd name="T3" fmla="*/ 1 h 390"/>
                <a:gd name="T4" fmla="*/ 0 w 407"/>
                <a:gd name="T5" fmla="*/ 2 h 390"/>
                <a:gd name="T6" fmla="*/ 1 w 407"/>
                <a:gd name="T7" fmla="*/ 3 h 390"/>
                <a:gd name="T8" fmla="*/ 3 w 407"/>
                <a:gd name="T9" fmla="*/ 3 h 390"/>
                <a:gd name="T10" fmla="*/ 3 w 407"/>
                <a:gd name="T11" fmla="*/ 2 h 390"/>
                <a:gd name="T12" fmla="*/ 1 w 407"/>
                <a:gd name="T13" fmla="*/ 1 h 390"/>
                <a:gd name="T14" fmla="*/ 1 w 407"/>
                <a:gd name="T15" fmla="*/ 0 h 390"/>
                <a:gd name="T16" fmla="*/ 1 w 407"/>
                <a:gd name="T17" fmla="*/ 0 h 3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7"/>
                <a:gd name="T28" fmla="*/ 0 h 390"/>
                <a:gd name="T29" fmla="*/ 407 w 407"/>
                <a:gd name="T30" fmla="*/ 390 h 3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7" h="390">
                  <a:moveTo>
                    <a:pt x="169" y="0"/>
                  </a:moveTo>
                  <a:lnTo>
                    <a:pt x="55" y="104"/>
                  </a:lnTo>
                  <a:lnTo>
                    <a:pt x="0" y="333"/>
                  </a:lnTo>
                  <a:lnTo>
                    <a:pt x="175" y="390"/>
                  </a:lnTo>
                  <a:lnTo>
                    <a:pt x="407" y="373"/>
                  </a:lnTo>
                  <a:lnTo>
                    <a:pt x="388" y="279"/>
                  </a:lnTo>
                  <a:lnTo>
                    <a:pt x="228" y="241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6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2" name="Freeform 221"/>
            <p:cNvSpPr>
              <a:spLocks/>
            </p:cNvSpPr>
            <p:nvPr/>
          </p:nvSpPr>
          <p:spPr bwMode="auto">
            <a:xfrm>
              <a:off x="2507" y="2300"/>
              <a:ext cx="127" cy="156"/>
            </a:xfrm>
            <a:custGeom>
              <a:avLst/>
              <a:gdLst>
                <a:gd name="T0" fmla="*/ 1 w 341"/>
                <a:gd name="T1" fmla="*/ 0 h 416"/>
                <a:gd name="T2" fmla="*/ 0 w 341"/>
                <a:gd name="T3" fmla="*/ 0 h 416"/>
                <a:gd name="T4" fmla="*/ 0 w 341"/>
                <a:gd name="T5" fmla="*/ 2 h 416"/>
                <a:gd name="T6" fmla="*/ 1 w 341"/>
                <a:gd name="T7" fmla="*/ 3 h 416"/>
                <a:gd name="T8" fmla="*/ 2 w 341"/>
                <a:gd name="T9" fmla="*/ 3 h 416"/>
                <a:gd name="T10" fmla="*/ 3 w 341"/>
                <a:gd name="T11" fmla="*/ 2 h 416"/>
                <a:gd name="T12" fmla="*/ 1 w 341"/>
                <a:gd name="T13" fmla="*/ 2 h 416"/>
                <a:gd name="T14" fmla="*/ 1 w 341"/>
                <a:gd name="T15" fmla="*/ 0 h 416"/>
                <a:gd name="T16" fmla="*/ 1 w 341"/>
                <a:gd name="T17" fmla="*/ 0 h 4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1"/>
                <a:gd name="T28" fmla="*/ 0 h 416"/>
                <a:gd name="T29" fmla="*/ 341 w 341"/>
                <a:gd name="T30" fmla="*/ 416 h 4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1" h="416">
                  <a:moveTo>
                    <a:pt x="130" y="0"/>
                  </a:moveTo>
                  <a:lnTo>
                    <a:pt x="21" y="64"/>
                  </a:lnTo>
                  <a:lnTo>
                    <a:pt x="0" y="330"/>
                  </a:lnTo>
                  <a:lnTo>
                    <a:pt x="149" y="416"/>
                  </a:lnTo>
                  <a:lnTo>
                    <a:pt x="326" y="361"/>
                  </a:lnTo>
                  <a:lnTo>
                    <a:pt x="341" y="268"/>
                  </a:lnTo>
                  <a:lnTo>
                    <a:pt x="187" y="235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6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3" name="Freeform 222"/>
            <p:cNvSpPr>
              <a:spLocks/>
            </p:cNvSpPr>
            <p:nvPr/>
          </p:nvSpPr>
          <p:spPr bwMode="auto">
            <a:xfrm>
              <a:off x="2726" y="2402"/>
              <a:ext cx="169" cy="159"/>
            </a:xfrm>
            <a:custGeom>
              <a:avLst/>
              <a:gdLst>
                <a:gd name="T0" fmla="*/ 1 w 454"/>
                <a:gd name="T1" fmla="*/ 0 h 426"/>
                <a:gd name="T2" fmla="*/ 0 w 454"/>
                <a:gd name="T3" fmla="*/ 0 h 426"/>
                <a:gd name="T4" fmla="*/ 0 w 454"/>
                <a:gd name="T5" fmla="*/ 2 h 426"/>
                <a:gd name="T6" fmla="*/ 1 w 454"/>
                <a:gd name="T7" fmla="*/ 3 h 426"/>
                <a:gd name="T8" fmla="*/ 3 w 454"/>
                <a:gd name="T9" fmla="*/ 3 h 426"/>
                <a:gd name="T10" fmla="*/ 3 w 454"/>
                <a:gd name="T11" fmla="*/ 2 h 426"/>
                <a:gd name="T12" fmla="*/ 2 w 454"/>
                <a:gd name="T13" fmla="*/ 2 h 426"/>
                <a:gd name="T14" fmla="*/ 1 w 454"/>
                <a:gd name="T15" fmla="*/ 0 h 426"/>
                <a:gd name="T16" fmla="*/ 1 w 454"/>
                <a:gd name="T17" fmla="*/ 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426"/>
                <a:gd name="T29" fmla="*/ 454 w 454"/>
                <a:gd name="T30" fmla="*/ 426 h 4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426">
                  <a:moveTo>
                    <a:pt x="222" y="0"/>
                  </a:moveTo>
                  <a:lnTo>
                    <a:pt x="87" y="78"/>
                  </a:lnTo>
                  <a:lnTo>
                    <a:pt x="0" y="333"/>
                  </a:lnTo>
                  <a:lnTo>
                    <a:pt x="144" y="426"/>
                  </a:lnTo>
                  <a:lnTo>
                    <a:pt x="393" y="402"/>
                  </a:lnTo>
                  <a:lnTo>
                    <a:pt x="454" y="286"/>
                  </a:lnTo>
                  <a:lnTo>
                    <a:pt x="287" y="26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D6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4" name="Freeform 223"/>
            <p:cNvSpPr>
              <a:spLocks/>
            </p:cNvSpPr>
            <p:nvPr/>
          </p:nvSpPr>
          <p:spPr bwMode="auto">
            <a:xfrm>
              <a:off x="2967" y="2392"/>
              <a:ext cx="208" cy="161"/>
            </a:xfrm>
            <a:custGeom>
              <a:avLst/>
              <a:gdLst>
                <a:gd name="T0" fmla="*/ 0 w 557"/>
                <a:gd name="T1" fmla="*/ 0 h 430"/>
                <a:gd name="T2" fmla="*/ 0 w 557"/>
                <a:gd name="T3" fmla="*/ 2 h 430"/>
                <a:gd name="T4" fmla="*/ 2 w 557"/>
                <a:gd name="T5" fmla="*/ 3 h 430"/>
                <a:gd name="T6" fmla="*/ 4 w 557"/>
                <a:gd name="T7" fmla="*/ 3 h 430"/>
                <a:gd name="T8" fmla="*/ 2 w 557"/>
                <a:gd name="T9" fmla="*/ 2 h 430"/>
                <a:gd name="T10" fmla="*/ 2 w 557"/>
                <a:gd name="T11" fmla="*/ 0 h 430"/>
                <a:gd name="T12" fmla="*/ 0 w 557"/>
                <a:gd name="T13" fmla="*/ 0 h 430"/>
                <a:gd name="T14" fmla="*/ 0 w 557"/>
                <a:gd name="T15" fmla="*/ 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7"/>
                <a:gd name="T25" fmla="*/ 0 h 430"/>
                <a:gd name="T26" fmla="*/ 557 w 557"/>
                <a:gd name="T27" fmla="*/ 430 h 4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7" h="430">
                  <a:moveTo>
                    <a:pt x="86" y="55"/>
                  </a:moveTo>
                  <a:lnTo>
                    <a:pt x="0" y="331"/>
                  </a:lnTo>
                  <a:lnTo>
                    <a:pt x="276" y="430"/>
                  </a:lnTo>
                  <a:lnTo>
                    <a:pt x="557" y="363"/>
                  </a:lnTo>
                  <a:lnTo>
                    <a:pt x="255" y="258"/>
                  </a:lnTo>
                  <a:lnTo>
                    <a:pt x="249" y="0"/>
                  </a:lnTo>
                  <a:lnTo>
                    <a:pt x="86" y="55"/>
                  </a:lnTo>
                  <a:close/>
                </a:path>
              </a:pathLst>
            </a:custGeom>
            <a:solidFill>
              <a:srgbClr val="D6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5" name="Freeform 224"/>
            <p:cNvSpPr>
              <a:spLocks/>
            </p:cNvSpPr>
            <p:nvPr/>
          </p:nvSpPr>
          <p:spPr bwMode="auto">
            <a:xfrm>
              <a:off x="2013" y="2584"/>
              <a:ext cx="1186" cy="364"/>
            </a:xfrm>
            <a:custGeom>
              <a:avLst/>
              <a:gdLst>
                <a:gd name="T0" fmla="*/ 23 w 3182"/>
                <a:gd name="T1" fmla="*/ 1 h 979"/>
                <a:gd name="T2" fmla="*/ 23 w 3182"/>
                <a:gd name="T3" fmla="*/ 0 h 979"/>
                <a:gd name="T4" fmla="*/ 16 w 3182"/>
                <a:gd name="T5" fmla="*/ 2 h 979"/>
                <a:gd name="T6" fmla="*/ 15 w 3182"/>
                <a:gd name="T7" fmla="*/ 6 h 979"/>
                <a:gd name="T8" fmla="*/ 0 w 3182"/>
                <a:gd name="T9" fmla="*/ 2 h 979"/>
                <a:gd name="T10" fmla="*/ 15 w 3182"/>
                <a:gd name="T11" fmla="*/ 7 h 979"/>
                <a:gd name="T12" fmla="*/ 23 w 3182"/>
                <a:gd name="T13" fmla="*/ 5 h 979"/>
                <a:gd name="T14" fmla="*/ 23 w 3182"/>
                <a:gd name="T15" fmla="*/ 1 h 979"/>
                <a:gd name="T16" fmla="*/ 23 w 3182"/>
                <a:gd name="T17" fmla="*/ 1 h 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2"/>
                <a:gd name="T28" fmla="*/ 0 h 979"/>
                <a:gd name="T29" fmla="*/ 3182 w 3182"/>
                <a:gd name="T30" fmla="*/ 979 h 9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2" h="979">
                  <a:moveTo>
                    <a:pt x="3182" y="99"/>
                  </a:moveTo>
                  <a:lnTo>
                    <a:pt x="3149" y="0"/>
                  </a:lnTo>
                  <a:lnTo>
                    <a:pt x="2277" y="274"/>
                  </a:lnTo>
                  <a:lnTo>
                    <a:pt x="2066" y="814"/>
                  </a:lnTo>
                  <a:lnTo>
                    <a:pt x="0" y="272"/>
                  </a:lnTo>
                  <a:lnTo>
                    <a:pt x="2074" y="979"/>
                  </a:lnTo>
                  <a:lnTo>
                    <a:pt x="3157" y="709"/>
                  </a:lnTo>
                  <a:lnTo>
                    <a:pt x="3182" y="99"/>
                  </a:lnTo>
                  <a:close/>
                </a:path>
              </a:pathLst>
            </a:custGeom>
            <a:solidFill>
              <a:srgbClr val="D6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6" name="Freeform 225"/>
            <p:cNvSpPr>
              <a:spLocks/>
            </p:cNvSpPr>
            <p:nvPr/>
          </p:nvSpPr>
          <p:spPr bwMode="auto">
            <a:xfrm>
              <a:off x="1986" y="2373"/>
              <a:ext cx="171" cy="296"/>
            </a:xfrm>
            <a:custGeom>
              <a:avLst/>
              <a:gdLst>
                <a:gd name="T0" fmla="*/ 0 w 458"/>
                <a:gd name="T1" fmla="*/ 5 h 793"/>
                <a:gd name="T2" fmla="*/ 0 w 458"/>
                <a:gd name="T3" fmla="*/ 1 h 793"/>
                <a:gd name="T4" fmla="*/ 1 w 458"/>
                <a:gd name="T5" fmla="*/ 0 h 793"/>
                <a:gd name="T6" fmla="*/ 3 w 458"/>
                <a:gd name="T7" fmla="*/ 0 h 793"/>
                <a:gd name="T8" fmla="*/ 3 w 458"/>
                <a:gd name="T9" fmla="*/ 0 h 793"/>
                <a:gd name="T10" fmla="*/ 1 w 458"/>
                <a:gd name="T11" fmla="*/ 1 h 793"/>
                <a:gd name="T12" fmla="*/ 0 w 458"/>
                <a:gd name="T13" fmla="*/ 6 h 793"/>
                <a:gd name="T14" fmla="*/ 0 w 458"/>
                <a:gd name="T15" fmla="*/ 5 h 793"/>
                <a:gd name="T16" fmla="*/ 0 w 458"/>
                <a:gd name="T17" fmla="*/ 5 h 7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8"/>
                <a:gd name="T28" fmla="*/ 0 h 793"/>
                <a:gd name="T29" fmla="*/ 458 w 458"/>
                <a:gd name="T30" fmla="*/ 793 h 7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8" h="793">
                  <a:moveTo>
                    <a:pt x="0" y="723"/>
                  </a:moveTo>
                  <a:lnTo>
                    <a:pt x="61" y="118"/>
                  </a:lnTo>
                  <a:lnTo>
                    <a:pt x="143" y="40"/>
                  </a:lnTo>
                  <a:lnTo>
                    <a:pt x="458" y="0"/>
                  </a:lnTo>
                  <a:lnTo>
                    <a:pt x="441" y="52"/>
                  </a:lnTo>
                  <a:lnTo>
                    <a:pt x="147" y="107"/>
                  </a:lnTo>
                  <a:lnTo>
                    <a:pt x="80" y="79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7" name="Freeform 226"/>
            <p:cNvSpPr>
              <a:spLocks/>
            </p:cNvSpPr>
            <p:nvPr/>
          </p:nvSpPr>
          <p:spPr bwMode="auto">
            <a:xfrm>
              <a:off x="2109" y="2433"/>
              <a:ext cx="1118" cy="413"/>
            </a:xfrm>
            <a:custGeom>
              <a:avLst/>
              <a:gdLst>
                <a:gd name="T0" fmla="*/ 0 w 3000"/>
                <a:gd name="T1" fmla="*/ 0 h 1107"/>
                <a:gd name="T2" fmla="*/ 13 w 3000"/>
                <a:gd name="T3" fmla="*/ 3 h 1107"/>
                <a:gd name="T4" fmla="*/ 20 w 3000"/>
                <a:gd name="T5" fmla="*/ 2 h 1107"/>
                <a:gd name="T6" fmla="*/ 18 w 3000"/>
                <a:gd name="T7" fmla="*/ 1 h 1107"/>
                <a:gd name="T8" fmla="*/ 19 w 3000"/>
                <a:gd name="T9" fmla="*/ 1 h 1107"/>
                <a:gd name="T10" fmla="*/ 22 w 3000"/>
                <a:gd name="T11" fmla="*/ 2 h 1107"/>
                <a:gd name="T12" fmla="*/ 22 w 3000"/>
                <a:gd name="T13" fmla="*/ 7 h 1107"/>
                <a:gd name="T14" fmla="*/ 21 w 3000"/>
                <a:gd name="T15" fmla="*/ 8 h 1107"/>
                <a:gd name="T16" fmla="*/ 21 w 3000"/>
                <a:gd name="T17" fmla="*/ 3 h 1107"/>
                <a:gd name="T18" fmla="*/ 14 w 3000"/>
                <a:gd name="T19" fmla="*/ 4 h 1107"/>
                <a:gd name="T20" fmla="*/ 13 w 3000"/>
                <a:gd name="T21" fmla="*/ 8 h 1107"/>
                <a:gd name="T22" fmla="*/ 13 w 3000"/>
                <a:gd name="T23" fmla="*/ 4 h 1107"/>
                <a:gd name="T24" fmla="*/ 0 w 3000"/>
                <a:gd name="T25" fmla="*/ 0 h 1107"/>
                <a:gd name="T26" fmla="*/ 0 w 3000"/>
                <a:gd name="T27" fmla="*/ 0 h 1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00"/>
                <a:gd name="T43" fmla="*/ 0 h 1107"/>
                <a:gd name="T44" fmla="*/ 3000 w 3000"/>
                <a:gd name="T45" fmla="*/ 1107 h 1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00" h="1107">
                  <a:moveTo>
                    <a:pt x="0" y="0"/>
                  </a:moveTo>
                  <a:lnTo>
                    <a:pt x="1833" y="479"/>
                  </a:lnTo>
                  <a:lnTo>
                    <a:pt x="2831" y="257"/>
                  </a:lnTo>
                  <a:lnTo>
                    <a:pt x="2555" y="181"/>
                  </a:lnTo>
                  <a:lnTo>
                    <a:pt x="2568" y="118"/>
                  </a:lnTo>
                  <a:lnTo>
                    <a:pt x="2994" y="240"/>
                  </a:lnTo>
                  <a:lnTo>
                    <a:pt x="3000" y="1010"/>
                  </a:lnTo>
                  <a:lnTo>
                    <a:pt x="2910" y="1097"/>
                  </a:lnTo>
                  <a:lnTo>
                    <a:pt x="2914" y="348"/>
                  </a:lnTo>
                  <a:lnTo>
                    <a:pt x="1911" y="603"/>
                  </a:lnTo>
                  <a:lnTo>
                    <a:pt x="1804" y="1107"/>
                  </a:lnTo>
                  <a:lnTo>
                    <a:pt x="1745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8" name="Freeform 227"/>
            <p:cNvSpPr>
              <a:spLocks/>
            </p:cNvSpPr>
            <p:nvPr/>
          </p:nvSpPr>
          <p:spPr bwMode="auto">
            <a:xfrm>
              <a:off x="2150" y="2247"/>
              <a:ext cx="199" cy="184"/>
            </a:xfrm>
            <a:custGeom>
              <a:avLst/>
              <a:gdLst>
                <a:gd name="T0" fmla="*/ 0 w 535"/>
                <a:gd name="T1" fmla="*/ 3 h 494"/>
                <a:gd name="T2" fmla="*/ 0 w 535"/>
                <a:gd name="T3" fmla="*/ 0 h 494"/>
                <a:gd name="T4" fmla="*/ 1 w 535"/>
                <a:gd name="T5" fmla="*/ 0 h 494"/>
                <a:gd name="T6" fmla="*/ 3 w 535"/>
                <a:gd name="T7" fmla="*/ 0 h 494"/>
                <a:gd name="T8" fmla="*/ 4 w 535"/>
                <a:gd name="T9" fmla="*/ 1 h 494"/>
                <a:gd name="T10" fmla="*/ 4 w 535"/>
                <a:gd name="T11" fmla="*/ 3 h 494"/>
                <a:gd name="T12" fmla="*/ 3 w 535"/>
                <a:gd name="T13" fmla="*/ 4 h 494"/>
                <a:gd name="T14" fmla="*/ 1 w 535"/>
                <a:gd name="T15" fmla="*/ 3 h 494"/>
                <a:gd name="T16" fmla="*/ 3 w 535"/>
                <a:gd name="T17" fmla="*/ 3 h 494"/>
                <a:gd name="T18" fmla="*/ 3 w 535"/>
                <a:gd name="T19" fmla="*/ 1 h 494"/>
                <a:gd name="T20" fmla="*/ 2 w 535"/>
                <a:gd name="T21" fmla="*/ 1 h 494"/>
                <a:gd name="T22" fmla="*/ 1 w 535"/>
                <a:gd name="T23" fmla="*/ 1 h 494"/>
                <a:gd name="T24" fmla="*/ 0 w 535"/>
                <a:gd name="T25" fmla="*/ 3 h 494"/>
                <a:gd name="T26" fmla="*/ 0 w 535"/>
                <a:gd name="T27" fmla="*/ 3 h 4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5"/>
                <a:gd name="T43" fmla="*/ 0 h 494"/>
                <a:gd name="T44" fmla="*/ 535 w 535"/>
                <a:gd name="T45" fmla="*/ 494 h 4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5" h="494">
                  <a:moveTo>
                    <a:pt x="0" y="416"/>
                  </a:moveTo>
                  <a:lnTo>
                    <a:pt x="10" y="53"/>
                  </a:lnTo>
                  <a:lnTo>
                    <a:pt x="192" y="0"/>
                  </a:lnTo>
                  <a:lnTo>
                    <a:pt x="405" y="17"/>
                  </a:lnTo>
                  <a:lnTo>
                    <a:pt x="514" y="101"/>
                  </a:lnTo>
                  <a:lnTo>
                    <a:pt x="535" y="451"/>
                  </a:lnTo>
                  <a:lnTo>
                    <a:pt x="382" y="494"/>
                  </a:lnTo>
                  <a:lnTo>
                    <a:pt x="170" y="447"/>
                  </a:lnTo>
                  <a:lnTo>
                    <a:pt x="415" y="415"/>
                  </a:lnTo>
                  <a:lnTo>
                    <a:pt x="426" y="105"/>
                  </a:lnTo>
                  <a:lnTo>
                    <a:pt x="280" y="173"/>
                  </a:lnTo>
                  <a:lnTo>
                    <a:pt x="92" y="112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39" name="Freeform 228"/>
            <p:cNvSpPr>
              <a:spLocks/>
            </p:cNvSpPr>
            <p:nvPr/>
          </p:nvSpPr>
          <p:spPr bwMode="auto">
            <a:xfrm>
              <a:off x="2403" y="2255"/>
              <a:ext cx="183" cy="188"/>
            </a:xfrm>
            <a:custGeom>
              <a:avLst/>
              <a:gdLst>
                <a:gd name="T0" fmla="*/ 0 w 490"/>
                <a:gd name="T1" fmla="*/ 3 h 504"/>
                <a:gd name="T2" fmla="*/ 0 w 490"/>
                <a:gd name="T3" fmla="*/ 0 h 504"/>
                <a:gd name="T4" fmla="*/ 1 w 490"/>
                <a:gd name="T5" fmla="*/ 0 h 504"/>
                <a:gd name="T6" fmla="*/ 3 w 490"/>
                <a:gd name="T7" fmla="*/ 0 h 504"/>
                <a:gd name="T8" fmla="*/ 3 w 490"/>
                <a:gd name="T9" fmla="*/ 1 h 504"/>
                <a:gd name="T10" fmla="*/ 3 w 490"/>
                <a:gd name="T11" fmla="*/ 3 h 504"/>
                <a:gd name="T12" fmla="*/ 3 w 490"/>
                <a:gd name="T13" fmla="*/ 4 h 504"/>
                <a:gd name="T14" fmla="*/ 1 w 490"/>
                <a:gd name="T15" fmla="*/ 3 h 504"/>
                <a:gd name="T16" fmla="*/ 3 w 490"/>
                <a:gd name="T17" fmla="*/ 3 h 504"/>
                <a:gd name="T18" fmla="*/ 3 w 490"/>
                <a:gd name="T19" fmla="*/ 1 h 504"/>
                <a:gd name="T20" fmla="*/ 2 w 490"/>
                <a:gd name="T21" fmla="*/ 1 h 504"/>
                <a:gd name="T22" fmla="*/ 1 w 490"/>
                <a:gd name="T23" fmla="*/ 1 h 504"/>
                <a:gd name="T24" fmla="*/ 0 w 490"/>
                <a:gd name="T25" fmla="*/ 3 h 504"/>
                <a:gd name="T26" fmla="*/ 0 w 490"/>
                <a:gd name="T27" fmla="*/ 3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0"/>
                <a:gd name="T43" fmla="*/ 0 h 504"/>
                <a:gd name="T44" fmla="*/ 490 w 490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0" h="504">
                  <a:moveTo>
                    <a:pt x="0" y="405"/>
                  </a:moveTo>
                  <a:lnTo>
                    <a:pt x="19" y="44"/>
                  </a:lnTo>
                  <a:lnTo>
                    <a:pt x="182" y="0"/>
                  </a:lnTo>
                  <a:lnTo>
                    <a:pt x="386" y="17"/>
                  </a:lnTo>
                  <a:lnTo>
                    <a:pt x="470" y="101"/>
                  </a:lnTo>
                  <a:lnTo>
                    <a:pt x="490" y="430"/>
                  </a:lnTo>
                  <a:lnTo>
                    <a:pt x="348" y="504"/>
                  </a:lnTo>
                  <a:lnTo>
                    <a:pt x="186" y="441"/>
                  </a:lnTo>
                  <a:lnTo>
                    <a:pt x="378" y="414"/>
                  </a:lnTo>
                  <a:lnTo>
                    <a:pt x="373" y="97"/>
                  </a:lnTo>
                  <a:lnTo>
                    <a:pt x="270" y="156"/>
                  </a:lnTo>
                  <a:lnTo>
                    <a:pt x="108" y="101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40" name="Freeform 229"/>
            <p:cNvSpPr>
              <a:spLocks/>
            </p:cNvSpPr>
            <p:nvPr/>
          </p:nvSpPr>
          <p:spPr bwMode="auto">
            <a:xfrm>
              <a:off x="2621" y="2346"/>
              <a:ext cx="224" cy="208"/>
            </a:xfrm>
            <a:custGeom>
              <a:avLst/>
              <a:gdLst>
                <a:gd name="T0" fmla="*/ 0 w 601"/>
                <a:gd name="T1" fmla="*/ 3 h 557"/>
                <a:gd name="T2" fmla="*/ 0 w 601"/>
                <a:gd name="T3" fmla="*/ 0 h 557"/>
                <a:gd name="T4" fmla="*/ 1 w 601"/>
                <a:gd name="T5" fmla="*/ 0 h 557"/>
                <a:gd name="T6" fmla="*/ 3 w 601"/>
                <a:gd name="T7" fmla="*/ 0 h 557"/>
                <a:gd name="T8" fmla="*/ 4 w 601"/>
                <a:gd name="T9" fmla="*/ 1 h 557"/>
                <a:gd name="T10" fmla="*/ 4 w 601"/>
                <a:gd name="T11" fmla="*/ 3 h 557"/>
                <a:gd name="T12" fmla="*/ 3 w 601"/>
                <a:gd name="T13" fmla="*/ 4 h 557"/>
                <a:gd name="T14" fmla="*/ 1 w 601"/>
                <a:gd name="T15" fmla="*/ 3 h 557"/>
                <a:gd name="T16" fmla="*/ 3 w 601"/>
                <a:gd name="T17" fmla="*/ 3 h 557"/>
                <a:gd name="T18" fmla="*/ 3 w 601"/>
                <a:gd name="T19" fmla="*/ 1 h 557"/>
                <a:gd name="T20" fmla="*/ 2 w 601"/>
                <a:gd name="T21" fmla="*/ 1 h 557"/>
                <a:gd name="T22" fmla="*/ 1 w 601"/>
                <a:gd name="T23" fmla="*/ 1 h 557"/>
                <a:gd name="T24" fmla="*/ 0 w 601"/>
                <a:gd name="T25" fmla="*/ 3 h 557"/>
                <a:gd name="T26" fmla="*/ 0 w 601"/>
                <a:gd name="T27" fmla="*/ 3 h 5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1"/>
                <a:gd name="T43" fmla="*/ 0 h 557"/>
                <a:gd name="T44" fmla="*/ 601 w 601"/>
                <a:gd name="T45" fmla="*/ 557 h 5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1" h="557">
                  <a:moveTo>
                    <a:pt x="0" y="434"/>
                  </a:moveTo>
                  <a:lnTo>
                    <a:pt x="25" y="27"/>
                  </a:lnTo>
                  <a:lnTo>
                    <a:pt x="217" y="0"/>
                  </a:lnTo>
                  <a:lnTo>
                    <a:pt x="438" y="10"/>
                  </a:lnTo>
                  <a:lnTo>
                    <a:pt x="601" y="107"/>
                  </a:lnTo>
                  <a:lnTo>
                    <a:pt x="592" y="468"/>
                  </a:lnTo>
                  <a:lnTo>
                    <a:pt x="394" y="557"/>
                  </a:lnTo>
                  <a:lnTo>
                    <a:pt x="179" y="489"/>
                  </a:lnTo>
                  <a:lnTo>
                    <a:pt x="459" y="466"/>
                  </a:lnTo>
                  <a:lnTo>
                    <a:pt x="478" y="112"/>
                  </a:lnTo>
                  <a:lnTo>
                    <a:pt x="293" y="156"/>
                  </a:lnTo>
                  <a:lnTo>
                    <a:pt x="126" y="111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41" name="Freeform 230"/>
            <p:cNvSpPr>
              <a:spLocks/>
            </p:cNvSpPr>
            <p:nvPr/>
          </p:nvSpPr>
          <p:spPr bwMode="auto">
            <a:xfrm>
              <a:off x="2883" y="2342"/>
              <a:ext cx="192" cy="190"/>
            </a:xfrm>
            <a:custGeom>
              <a:avLst/>
              <a:gdLst>
                <a:gd name="T0" fmla="*/ 0 w 515"/>
                <a:gd name="T1" fmla="*/ 3 h 509"/>
                <a:gd name="T2" fmla="*/ 0 w 515"/>
                <a:gd name="T3" fmla="*/ 0 h 509"/>
                <a:gd name="T4" fmla="*/ 1 w 515"/>
                <a:gd name="T5" fmla="*/ 0 h 509"/>
                <a:gd name="T6" fmla="*/ 3 w 515"/>
                <a:gd name="T7" fmla="*/ 0 h 509"/>
                <a:gd name="T8" fmla="*/ 4 w 515"/>
                <a:gd name="T9" fmla="*/ 0 h 509"/>
                <a:gd name="T10" fmla="*/ 4 w 515"/>
                <a:gd name="T11" fmla="*/ 3 h 509"/>
                <a:gd name="T12" fmla="*/ 3 w 515"/>
                <a:gd name="T13" fmla="*/ 4 h 509"/>
                <a:gd name="T14" fmla="*/ 1 w 515"/>
                <a:gd name="T15" fmla="*/ 3 h 509"/>
                <a:gd name="T16" fmla="*/ 3 w 515"/>
                <a:gd name="T17" fmla="*/ 3 h 509"/>
                <a:gd name="T18" fmla="*/ 3 w 515"/>
                <a:gd name="T19" fmla="*/ 1 h 509"/>
                <a:gd name="T20" fmla="*/ 2 w 515"/>
                <a:gd name="T21" fmla="*/ 1 h 509"/>
                <a:gd name="T22" fmla="*/ 0 w 515"/>
                <a:gd name="T23" fmla="*/ 0 h 509"/>
                <a:gd name="T24" fmla="*/ 0 w 515"/>
                <a:gd name="T25" fmla="*/ 3 h 509"/>
                <a:gd name="T26" fmla="*/ 0 w 515"/>
                <a:gd name="T27" fmla="*/ 3 h 5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5"/>
                <a:gd name="T43" fmla="*/ 0 h 509"/>
                <a:gd name="T44" fmla="*/ 515 w 515"/>
                <a:gd name="T45" fmla="*/ 509 h 5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5" h="509">
                  <a:moveTo>
                    <a:pt x="0" y="401"/>
                  </a:moveTo>
                  <a:lnTo>
                    <a:pt x="0" y="32"/>
                  </a:lnTo>
                  <a:lnTo>
                    <a:pt x="139" y="0"/>
                  </a:lnTo>
                  <a:lnTo>
                    <a:pt x="386" y="13"/>
                  </a:lnTo>
                  <a:lnTo>
                    <a:pt x="513" y="78"/>
                  </a:lnTo>
                  <a:lnTo>
                    <a:pt x="515" y="452"/>
                  </a:lnTo>
                  <a:lnTo>
                    <a:pt x="374" y="509"/>
                  </a:lnTo>
                  <a:lnTo>
                    <a:pt x="125" y="458"/>
                  </a:lnTo>
                  <a:lnTo>
                    <a:pt x="422" y="416"/>
                  </a:lnTo>
                  <a:lnTo>
                    <a:pt x="420" y="106"/>
                  </a:lnTo>
                  <a:lnTo>
                    <a:pt x="241" y="142"/>
                  </a:lnTo>
                  <a:lnTo>
                    <a:pt x="82" y="89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42" name="Freeform 231"/>
            <p:cNvSpPr>
              <a:spLocks/>
            </p:cNvSpPr>
            <p:nvPr/>
          </p:nvSpPr>
          <p:spPr bwMode="auto">
            <a:xfrm>
              <a:off x="2321" y="2341"/>
              <a:ext cx="90" cy="33"/>
            </a:xfrm>
            <a:custGeom>
              <a:avLst/>
              <a:gdLst>
                <a:gd name="T0" fmla="*/ 0 w 240"/>
                <a:gd name="T1" fmla="*/ 0 h 91"/>
                <a:gd name="T2" fmla="*/ 2 w 240"/>
                <a:gd name="T3" fmla="*/ 0 h 91"/>
                <a:gd name="T4" fmla="*/ 2 w 240"/>
                <a:gd name="T5" fmla="*/ 0 h 91"/>
                <a:gd name="T6" fmla="*/ 0 w 240"/>
                <a:gd name="T7" fmla="*/ 0 h 91"/>
                <a:gd name="T8" fmla="*/ 0 w 240"/>
                <a:gd name="T9" fmla="*/ 0 h 91"/>
                <a:gd name="T10" fmla="*/ 0 w 240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91"/>
                <a:gd name="T20" fmla="*/ 240 w 240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91">
                  <a:moveTo>
                    <a:pt x="0" y="21"/>
                  </a:moveTo>
                  <a:lnTo>
                    <a:pt x="236" y="0"/>
                  </a:lnTo>
                  <a:lnTo>
                    <a:pt x="240" y="53"/>
                  </a:lnTo>
                  <a:lnTo>
                    <a:pt x="4" y="9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43" name="Freeform 232"/>
            <p:cNvSpPr>
              <a:spLocks/>
            </p:cNvSpPr>
            <p:nvPr/>
          </p:nvSpPr>
          <p:spPr bwMode="auto">
            <a:xfrm>
              <a:off x="2549" y="2330"/>
              <a:ext cx="162" cy="41"/>
            </a:xfrm>
            <a:custGeom>
              <a:avLst/>
              <a:gdLst>
                <a:gd name="T0" fmla="*/ 0 w 433"/>
                <a:gd name="T1" fmla="*/ 0 h 111"/>
                <a:gd name="T2" fmla="*/ 1 w 433"/>
                <a:gd name="T3" fmla="*/ 0 h 111"/>
                <a:gd name="T4" fmla="*/ 3 w 433"/>
                <a:gd name="T5" fmla="*/ 1 h 111"/>
                <a:gd name="T6" fmla="*/ 2 w 433"/>
                <a:gd name="T7" fmla="*/ 1 h 111"/>
                <a:gd name="T8" fmla="*/ 1 w 433"/>
                <a:gd name="T9" fmla="*/ 0 h 111"/>
                <a:gd name="T10" fmla="*/ 0 w 433"/>
                <a:gd name="T11" fmla="*/ 1 h 111"/>
                <a:gd name="T12" fmla="*/ 0 w 433"/>
                <a:gd name="T13" fmla="*/ 0 h 111"/>
                <a:gd name="T14" fmla="*/ 0 w 433"/>
                <a:gd name="T15" fmla="*/ 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3"/>
                <a:gd name="T25" fmla="*/ 0 h 111"/>
                <a:gd name="T26" fmla="*/ 433 w 43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3" h="111">
                  <a:moveTo>
                    <a:pt x="13" y="14"/>
                  </a:moveTo>
                  <a:lnTo>
                    <a:pt x="108" y="0"/>
                  </a:lnTo>
                  <a:lnTo>
                    <a:pt x="433" y="109"/>
                  </a:lnTo>
                  <a:lnTo>
                    <a:pt x="245" y="111"/>
                  </a:lnTo>
                  <a:lnTo>
                    <a:pt x="117" y="69"/>
                  </a:lnTo>
                  <a:lnTo>
                    <a:pt x="0" y="103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  <p:sp>
          <p:nvSpPr>
            <p:cNvPr id="44" name="Freeform 233"/>
            <p:cNvSpPr>
              <a:spLocks/>
            </p:cNvSpPr>
            <p:nvPr/>
          </p:nvSpPr>
          <p:spPr bwMode="auto">
            <a:xfrm>
              <a:off x="2832" y="2407"/>
              <a:ext cx="59" cy="43"/>
            </a:xfrm>
            <a:custGeom>
              <a:avLst/>
              <a:gdLst>
                <a:gd name="T0" fmla="*/ 0 w 158"/>
                <a:gd name="T1" fmla="*/ 0 h 118"/>
                <a:gd name="T2" fmla="*/ 1 w 158"/>
                <a:gd name="T3" fmla="*/ 0 h 118"/>
                <a:gd name="T4" fmla="*/ 1 w 158"/>
                <a:gd name="T5" fmla="*/ 1 h 118"/>
                <a:gd name="T6" fmla="*/ 0 w 158"/>
                <a:gd name="T7" fmla="*/ 0 h 118"/>
                <a:gd name="T8" fmla="*/ 0 w 158"/>
                <a:gd name="T9" fmla="*/ 0 h 118"/>
                <a:gd name="T10" fmla="*/ 0 w 158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18"/>
                <a:gd name="T20" fmla="*/ 158 w 158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18">
                  <a:moveTo>
                    <a:pt x="23" y="0"/>
                  </a:moveTo>
                  <a:lnTo>
                    <a:pt x="158" y="47"/>
                  </a:lnTo>
                  <a:lnTo>
                    <a:pt x="152" y="118"/>
                  </a:lnTo>
                  <a:lnTo>
                    <a:pt x="0" y="7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</p:grpSp>
      <p:grpSp>
        <p:nvGrpSpPr>
          <p:cNvPr id="70" name="Group 278"/>
          <p:cNvGrpSpPr>
            <a:grpSpLocks/>
          </p:cNvGrpSpPr>
          <p:nvPr/>
        </p:nvGrpSpPr>
        <p:grpSpPr bwMode="auto">
          <a:xfrm>
            <a:off x="3571868" y="285728"/>
            <a:ext cx="3098939" cy="1500198"/>
            <a:chOff x="2509" y="1570"/>
            <a:chExt cx="1373" cy="571"/>
          </a:xfrm>
        </p:grpSpPr>
        <p:grpSp>
          <p:nvGrpSpPr>
            <p:cNvPr id="71" name="Group 130"/>
            <p:cNvGrpSpPr>
              <a:grpSpLocks/>
            </p:cNvGrpSpPr>
            <p:nvPr/>
          </p:nvGrpSpPr>
          <p:grpSpPr bwMode="auto">
            <a:xfrm>
              <a:off x="2509" y="1722"/>
              <a:ext cx="879" cy="419"/>
              <a:chOff x="3334" y="336"/>
              <a:chExt cx="1745" cy="941"/>
            </a:xfrm>
          </p:grpSpPr>
          <p:sp>
            <p:nvSpPr>
              <p:cNvPr id="73" name="Freeform 131"/>
              <p:cNvSpPr>
                <a:spLocks/>
              </p:cNvSpPr>
              <p:nvPr/>
            </p:nvSpPr>
            <p:spPr bwMode="auto">
              <a:xfrm>
                <a:off x="3441" y="365"/>
                <a:ext cx="1601" cy="892"/>
              </a:xfrm>
              <a:custGeom>
                <a:avLst/>
                <a:gdLst>
                  <a:gd name="T0" fmla="*/ 13 w 3202"/>
                  <a:gd name="T1" fmla="*/ 1 h 1786"/>
                  <a:gd name="T2" fmla="*/ 13 w 3202"/>
                  <a:gd name="T3" fmla="*/ 9 h 1786"/>
                  <a:gd name="T4" fmla="*/ 2 w 3202"/>
                  <a:gd name="T5" fmla="*/ 11 h 1786"/>
                  <a:gd name="T6" fmla="*/ 0 w 3202"/>
                  <a:gd name="T7" fmla="*/ 34 h 1786"/>
                  <a:gd name="T8" fmla="*/ 66 w 3202"/>
                  <a:gd name="T9" fmla="*/ 55 h 1786"/>
                  <a:gd name="T10" fmla="*/ 100 w 3202"/>
                  <a:gd name="T11" fmla="*/ 48 h 1786"/>
                  <a:gd name="T12" fmla="*/ 100 w 3202"/>
                  <a:gd name="T13" fmla="*/ 22 h 1786"/>
                  <a:gd name="T14" fmla="*/ 90 w 3202"/>
                  <a:gd name="T15" fmla="*/ 18 h 1786"/>
                  <a:gd name="T16" fmla="*/ 88 w 3202"/>
                  <a:gd name="T17" fmla="*/ 8 h 1786"/>
                  <a:gd name="T18" fmla="*/ 75 w 3202"/>
                  <a:gd name="T19" fmla="*/ 8 h 1786"/>
                  <a:gd name="T20" fmla="*/ 75 w 3202"/>
                  <a:gd name="T21" fmla="*/ 13 h 1786"/>
                  <a:gd name="T22" fmla="*/ 70 w 3202"/>
                  <a:gd name="T23" fmla="*/ 13 h 1786"/>
                  <a:gd name="T24" fmla="*/ 69 w 3202"/>
                  <a:gd name="T25" fmla="*/ 9 h 1786"/>
                  <a:gd name="T26" fmla="*/ 50 w 3202"/>
                  <a:gd name="T27" fmla="*/ 6 h 1786"/>
                  <a:gd name="T28" fmla="*/ 48 w 3202"/>
                  <a:gd name="T29" fmla="*/ 6 h 1786"/>
                  <a:gd name="T30" fmla="*/ 47 w 3202"/>
                  <a:gd name="T31" fmla="*/ 1 h 1786"/>
                  <a:gd name="T32" fmla="*/ 37 w 3202"/>
                  <a:gd name="T33" fmla="*/ 1 h 1786"/>
                  <a:gd name="T34" fmla="*/ 34 w 3202"/>
                  <a:gd name="T35" fmla="*/ 6 h 1786"/>
                  <a:gd name="T36" fmla="*/ 28 w 3202"/>
                  <a:gd name="T37" fmla="*/ 8 h 1786"/>
                  <a:gd name="T38" fmla="*/ 27 w 3202"/>
                  <a:gd name="T39" fmla="*/ 1 h 1786"/>
                  <a:gd name="T40" fmla="*/ 20 w 3202"/>
                  <a:gd name="T41" fmla="*/ 0 h 1786"/>
                  <a:gd name="T42" fmla="*/ 13 w 3202"/>
                  <a:gd name="T43" fmla="*/ 1 h 1786"/>
                  <a:gd name="T44" fmla="*/ 13 w 3202"/>
                  <a:gd name="T45" fmla="*/ 1 h 17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02"/>
                  <a:gd name="T70" fmla="*/ 0 h 1786"/>
                  <a:gd name="T71" fmla="*/ 3202 w 3202"/>
                  <a:gd name="T72" fmla="*/ 1786 h 178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02" h="1786">
                    <a:moveTo>
                      <a:pt x="434" y="34"/>
                    </a:moveTo>
                    <a:lnTo>
                      <a:pt x="400" y="301"/>
                    </a:lnTo>
                    <a:lnTo>
                      <a:pt x="59" y="377"/>
                    </a:lnTo>
                    <a:lnTo>
                      <a:pt x="0" y="1099"/>
                    </a:lnTo>
                    <a:lnTo>
                      <a:pt x="2088" y="1786"/>
                    </a:lnTo>
                    <a:lnTo>
                      <a:pt x="3202" y="1548"/>
                    </a:lnTo>
                    <a:lnTo>
                      <a:pt x="3202" y="726"/>
                    </a:lnTo>
                    <a:lnTo>
                      <a:pt x="2859" y="584"/>
                    </a:lnTo>
                    <a:lnTo>
                      <a:pt x="2804" y="262"/>
                    </a:lnTo>
                    <a:lnTo>
                      <a:pt x="2388" y="262"/>
                    </a:lnTo>
                    <a:lnTo>
                      <a:pt x="2377" y="434"/>
                    </a:lnTo>
                    <a:lnTo>
                      <a:pt x="2225" y="428"/>
                    </a:lnTo>
                    <a:lnTo>
                      <a:pt x="2192" y="304"/>
                    </a:lnTo>
                    <a:lnTo>
                      <a:pt x="1612" y="205"/>
                    </a:lnTo>
                    <a:lnTo>
                      <a:pt x="1514" y="209"/>
                    </a:lnTo>
                    <a:lnTo>
                      <a:pt x="1479" y="46"/>
                    </a:lnTo>
                    <a:lnTo>
                      <a:pt x="1173" y="40"/>
                    </a:lnTo>
                    <a:lnTo>
                      <a:pt x="1076" y="217"/>
                    </a:lnTo>
                    <a:lnTo>
                      <a:pt x="900" y="272"/>
                    </a:lnTo>
                    <a:lnTo>
                      <a:pt x="877" y="48"/>
                    </a:lnTo>
                    <a:lnTo>
                      <a:pt x="616" y="0"/>
                    </a:lnTo>
                    <a:lnTo>
                      <a:pt x="434" y="34"/>
                    </a:lnTo>
                    <a:close/>
                  </a:path>
                </a:pathLst>
              </a:custGeom>
              <a:solidFill>
                <a:srgbClr val="FF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grpSp>
            <p:nvGrpSpPr>
              <p:cNvPr id="74" name="Group 132"/>
              <p:cNvGrpSpPr>
                <a:grpSpLocks/>
              </p:cNvGrpSpPr>
              <p:nvPr/>
            </p:nvGrpSpPr>
            <p:grpSpPr bwMode="auto">
              <a:xfrm>
                <a:off x="3334" y="336"/>
                <a:ext cx="1745" cy="941"/>
                <a:chOff x="3334" y="2083"/>
                <a:chExt cx="1745" cy="941"/>
              </a:xfrm>
            </p:grpSpPr>
            <p:sp>
              <p:nvSpPr>
                <p:cNvPr id="75" name="Freeform 133"/>
                <p:cNvSpPr>
                  <a:spLocks/>
                </p:cNvSpPr>
                <p:nvPr/>
              </p:nvSpPr>
              <p:spPr bwMode="auto">
                <a:xfrm>
                  <a:off x="3652" y="2164"/>
                  <a:ext cx="74" cy="135"/>
                </a:xfrm>
                <a:custGeom>
                  <a:avLst/>
                  <a:gdLst>
                    <a:gd name="T0" fmla="*/ 2 w 148"/>
                    <a:gd name="T1" fmla="*/ 0 h 270"/>
                    <a:gd name="T2" fmla="*/ 5 w 148"/>
                    <a:gd name="T3" fmla="*/ 1 h 270"/>
                    <a:gd name="T4" fmla="*/ 5 w 148"/>
                    <a:gd name="T5" fmla="*/ 5 h 270"/>
                    <a:gd name="T6" fmla="*/ 3 w 148"/>
                    <a:gd name="T7" fmla="*/ 8 h 270"/>
                    <a:gd name="T8" fmla="*/ 0 w 148"/>
                    <a:gd name="T9" fmla="*/ 8 h 270"/>
                    <a:gd name="T10" fmla="*/ 2 w 148"/>
                    <a:gd name="T11" fmla="*/ 0 h 270"/>
                    <a:gd name="T12" fmla="*/ 2 w 148"/>
                    <a:gd name="T13" fmla="*/ 0 h 2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8"/>
                    <a:gd name="T22" fmla="*/ 0 h 270"/>
                    <a:gd name="T23" fmla="*/ 148 w 148"/>
                    <a:gd name="T24" fmla="*/ 270 h 2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8" h="270">
                      <a:moveTo>
                        <a:pt x="79" y="0"/>
                      </a:moveTo>
                      <a:lnTo>
                        <a:pt x="140" y="30"/>
                      </a:lnTo>
                      <a:lnTo>
                        <a:pt x="148" y="175"/>
                      </a:lnTo>
                      <a:lnTo>
                        <a:pt x="106" y="270"/>
                      </a:lnTo>
                      <a:lnTo>
                        <a:pt x="0" y="262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76" name="Freeform 134"/>
                <p:cNvSpPr>
                  <a:spLocks/>
                </p:cNvSpPr>
                <p:nvPr/>
              </p:nvSpPr>
              <p:spPr bwMode="auto">
                <a:xfrm>
                  <a:off x="3986" y="2177"/>
                  <a:ext cx="91" cy="132"/>
                </a:xfrm>
                <a:custGeom>
                  <a:avLst/>
                  <a:gdLst>
                    <a:gd name="T0" fmla="*/ 3 w 182"/>
                    <a:gd name="T1" fmla="*/ 0 h 265"/>
                    <a:gd name="T2" fmla="*/ 0 w 182"/>
                    <a:gd name="T3" fmla="*/ 7 h 265"/>
                    <a:gd name="T4" fmla="*/ 3 w 182"/>
                    <a:gd name="T5" fmla="*/ 8 h 265"/>
                    <a:gd name="T6" fmla="*/ 6 w 182"/>
                    <a:gd name="T7" fmla="*/ 4 h 265"/>
                    <a:gd name="T8" fmla="*/ 3 w 182"/>
                    <a:gd name="T9" fmla="*/ 0 h 265"/>
                    <a:gd name="T10" fmla="*/ 3 w 182"/>
                    <a:gd name="T11" fmla="*/ 0 h 2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2"/>
                    <a:gd name="T19" fmla="*/ 0 h 265"/>
                    <a:gd name="T20" fmla="*/ 182 w 182"/>
                    <a:gd name="T21" fmla="*/ 265 h 2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2" h="265">
                      <a:moveTo>
                        <a:pt x="114" y="0"/>
                      </a:moveTo>
                      <a:lnTo>
                        <a:pt x="0" y="230"/>
                      </a:lnTo>
                      <a:lnTo>
                        <a:pt x="114" y="265"/>
                      </a:lnTo>
                      <a:lnTo>
                        <a:pt x="182" y="149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77" name="Freeform 135"/>
                <p:cNvSpPr>
                  <a:spLocks/>
                </p:cNvSpPr>
                <p:nvPr/>
              </p:nvSpPr>
              <p:spPr bwMode="auto">
                <a:xfrm>
                  <a:off x="4281" y="2303"/>
                  <a:ext cx="102" cy="157"/>
                </a:xfrm>
                <a:custGeom>
                  <a:avLst/>
                  <a:gdLst>
                    <a:gd name="T0" fmla="*/ 3 w 205"/>
                    <a:gd name="T1" fmla="*/ 0 h 314"/>
                    <a:gd name="T2" fmla="*/ 0 w 205"/>
                    <a:gd name="T3" fmla="*/ 9 h 314"/>
                    <a:gd name="T4" fmla="*/ 2 w 205"/>
                    <a:gd name="T5" fmla="*/ 10 h 314"/>
                    <a:gd name="T6" fmla="*/ 5 w 205"/>
                    <a:gd name="T7" fmla="*/ 9 h 314"/>
                    <a:gd name="T8" fmla="*/ 6 w 205"/>
                    <a:gd name="T9" fmla="*/ 1 h 314"/>
                    <a:gd name="T10" fmla="*/ 3 w 205"/>
                    <a:gd name="T11" fmla="*/ 0 h 314"/>
                    <a:gd name="T12" fmla="*/ 3 w 205"/>
                    <a:gd name="T13" fmla="*/ 0 h 3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5"/>
                    <a:gd name="T22" fmla="*/ 0 h 314"/>
                    <a:gd name="T23" fmla="*/ 205 w 205"/>
                    <a:gd name="T24" fmla="*/ 314 h 3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5" h="314">
                      <a:moveTo>
                        <a:pt x="120" y="0"/>
                      </a:moveTo>
                      <a:lnTo>
                        <a:pt x="0" y="270"/>
                      </a:lnTo>
                      <a:lnTo>
                        <a:pt x="74" y="314"/>
                      </a:lnTo>
                      <a:lnTo>
                        <a:pt x="184" y="261"/>
                      </a:lnTo>
                      <a:lnTo>
                        <a:pt x="205" y="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78" name="Freeform 136"/>
                <p:cNvSpPr>
                  <a:spLocks/>
                </p:cNvSpPr>
                <p:nvPr/>
              </p:nvSpPr>
              <p:spPr bwMode="auto">
                <a:xfrm>
                  <a:off x="4630" y="2287"/>
                  <a:ext cx="87" cy="137"/>
                </a:xfrm>
                <a:custGeom>
                  <a:avLst/>
                  <a:gdLst>
                    <a:gd name="T0" fmla="*/ 3 w 173"/>
                    <a:gd name="T1" fmla="*/ 0 h 274"/>
                    <a:gd name="T2" fmla="*/ 0 w 173"/>
                    <a:gd name="T3" fmla="*/ 9 h 274"/>
                    <a:gd name="T4" fmla="*/ 5 w 173"/>
                    <a:gd name="T5" fmla="*/ 9 h 274"/>
                    <a:gd name="T6" fmla="*/ 6 w 173"/>
                    <a:gd name="T7" fmla="*/ 1 h 274"/>
                    <a:gd name="T8" fmla="*/ 3 w 173"/>
                    <a:gd name="T9" fmla="*/ 0 h 274"/>
                    <a:gd name="T10" fmla="*/ 3 w 173"/>
                    <a:gd name="T11" fmla="*/ 0 h 2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3"/>
                    <a:gd name="T19" fmla="*/ 0 h 274"/>
                    <a:gd name="T20" fmla="*/ 173 w 173"/>
                    <a:gd name="T21" fmla="*/ 274 h 2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3" h="274">
                      <a:moveTo>
                        <a:pt x="85" y="0"/>
                      </a:moveTo>
                      <a:lnTo>
                        <a:pt x="0" y="274"/>
                      </a:lnTo>
                      <a:lnTo>
                        <a:pt x="152" y="268"/>
                      </a:lnTo>
                      <a:lnTo>
                        <a:pt x="173" y="28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79" name="Freeform 137"/>
                <p:cNvSpPr>
                  <a:spLocks/>
                </p:cNvSpPr>
                <p:nvPr/>
              </p:nvSpPr>
              <p:spPr bwMode="auto">
                <a:xfrm>
                  <a:off x="3485" y="2348"/>
                  <a:ext cx="928" cy="292"/>
                </a:xfrm>
                <a:custGeom>
                  <a:avLst/>
                  <a:gdLst>
                    <a:gd name="T0" fmla="*/ 58 w 1855"/>
                    <a:gd name="T1" fmla="*/ 19 h 583"/>
                    <a:gd name="T2" fmla="*/ 5 w 1855"/>
                    <a:gd name="T3" fmla="*/ 0 h 583"/>
                    <a:gd name="T4" fmla="*/ 2 w 1855"/>
                    <a:gd name="T5" fmla="*/ 1 h 583"/>
                    <a:gd name="T6" fmla="*/ 0 w 1855"/>
                    <a:gd name="T7" fmla="*/ 17 h 583"/>
                    <a:gd name="T8" fmla="*/ 6 w 1855"/>
                    <a:gd name="T9" fmla="*/ 5 h 583"/>
                    <a:gd name="T10" fmla="*/ 58 w 1855"/>
                    <a:gd name="T11" fmla="*/ 19 h 583"/>
                    <a:gd name="T12" fmla="*/ 58 w 1855"/>
                    <a:gd name="T13" fmla="*/ 19 h 5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5"/>
                    <a:gd name="T22" fmla="*/ 0 h 583"/>
                    <a:gd name="T23" fmla="*/ 1855 w 1855"/>
                    <a:gd name="T24" fmla="*/ 583 h 5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5" h="583">
                      <a:moveTo>
                        <a:pt x="1855" y="583"/>
                      </a:moveTo>
                      <a:lnTo>
                        <a:pt x="154" y="0"/>
                      </a:lnTo>
                      <a:lnTo>
                        <a:pt x="44" y="19"/>
                      </a:lnTo>
                      <a:lnTo>
                        <a:pt x="0" y="538"/>
                      </a:lnTo>
                      <a:lnTo>
                        <a:pt x="188" y="144"/>
                      </a:lnTo>
                      <a:lnTo>
                        <a:pt x="1855" y="583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0" name="Freeform 138"/>
                <p:cNvSpPr>
                  <a:spLocks/>
                </p:cNvSpPr>
                <p:nvPr/>
              </p:nvSpPr>
              <p:spPr bwMode="auto">
                <a:xfrm>
                  <a:off x="3775" y="2143"/>
                  <a:ext cx="203" cy="195"/>
                </a:xfrm>
                <a:custGeom>
                  <a:avLst/>
                  <a:gdLst>
                    <a:gd name="T0" fmla="*/ 5 w 407"/>
                    <a:gd name="T1" fmla="*/ 0 h 390"/>
                    <a:gd name="T2" fmla="*/ 1 w 407"/>
                    <a:gd name="T3" fmla="*/ 3 h 390"/>
                    <a:gd name="T4" fmla="*/ 0 w 407"/>
                    <a:gd name="T5" fmla="*/ 11 h 390"/>
                    <a:gd name="T6" fmla="*/ 5 w 407"/>
                    <a:gd name="T7" fmla="*/ 12 h 390"/>
                    <a:gd name="T8" fmla="*/ 12 w 407"/>
                    <a:gd name="T9" fmla="*/ 12 h 390"/>
                    <a:gd name="T10" fmla="*/ 12 w 407"/>
                    <a:gd name="T11" fmla="*/ 9 h 390"/>
                    <a:gd name="T12" fmla="*/ 7 w 407"/>
                    <a:gd name="T13" fmla="*/ 7 h 390"/>
                    <a:gd name="T14" fmla="*/ 5 w 407"/>
                    <a:gd name="T15" fmla="*/ 0 h 390"/>
                    <a:gd name="T16" fmla="*/ 5 w 407"/>
                    <a:gd name="T17" fmla="*/ 0 h 3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7"/>
                    <a:gd name="T28" fmla="*/ 0 h 390"/>
                    <a:gd name="T29" fmla="*/ 407 w 407"/>
                    <a:gd name="T30" fmla="*/ 390 h 3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7" h="390">
                      <a:moveTo>
                        <a:pt x="169" y="0"/>
                      </a:moveTo>
                      <a:lnTo>
                        <a:pt x="55" y="104"/>
                      </a:lnTo>
                      <a:lnTo>
                        <a:pt x="0" y="333"/>
                      </a:lnTo>
                      <a:lnTo>
                        <a:pt x="175" y="390"/>
                      </a:lnTo>
                      <a:lnTo>
                        <a:pt x="407" y="373"/>
                      </a:lnTo>
                      <a:lnTo>
                        <a:pt x="388" y="279"/>
                      </a:lnTo>
                      <a:lnTo>
                        <a:pt x="228" y="241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D6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1" name="Freeform 139"/>
                <p:cNvSpPr>
                  <a:spLocks/>
                </p:cNvSpPr>
                <p:nvPr/>
              </p:nvSpPr>
              <p:spPr bwMode="auto">
                <a:xfrm>
                  <a:off x="4113" y="2154"/>
                  <a:ext cx="170" cy="209"/>
                </a:xfrm>
                <a:custGeom>
                  <a:avLst/>
                  <a:gdLst>
                    <a:gd name="T0" fmla="*/ 4 w 341"/>
                    <a:gd name="T1" fmla="*/ 0 h 416"/>
                    <a:gd name="T2" fmla="*/ 0 w 341"/>
                    <a:gd name="T3" fmla="*/ 2 h 416"/>
                    <a:gd name="T4" fmla="*/ 0 w 341"/>
                    <a:gd name="T5" fmla="*/ 11 h 416"/>
                    <a:gd name="T6" fmla="*/ 4 w 341"/>
                    <a:gd name="T7" fmla="*/ 14 h 416"/>
                    <a:gd name="T8" fmla="*/ 10 w 341"/>
                    <a:gd name="T9" fmla="*/ 12 h 416"/>
                    <a:gd name="T10" fmla="*/ 10 w 341"/>
                    <a:gd name="T11" fmla="*/ 9 h 416"/>
                    <a:gd name="T12" fmla="*/ 5 w 341"/>
                    <a:gd name="T13" fmla="*/ 8 h 416"/>
                    <a:gd name="T14" fmla="*/ 4 w 341"/>
                    <a:gd name="T15" fmla="*/ 0 h 416"/>
                    <a:gd name="T16" fmla="*/ 4 w 341"/>
                    <a:gd name="T17" fmla="*/ 0 h 4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1"/>
                    <a:gd name="T28" fmla="*/ 0 h 416"/>
                    <a:gd name="T29" fmla="*/ 341 w 341"/>
                    <a:gd name="T30" fmla="*/ 416 h 4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1" h="416">
                      <a:moveTo>
                        <a:pt x="130" y="0"/>
                      </a:moveTo>
                      <a:lnTo>
                        <a:pt x="21" y="64"/>
                      </a:lnTo>
                      <a:lnTo>
                        <a:pt x="0" y="330"/>
                      </a:lnTo>
                      <a:lnTo>
                        <a:pt x="149" y="416"/>
                      </a:lnTo>
                      <a:lnTo>
                        <a:pt x="326" y="361"/>
                      </a:lnTo>
                      <a:lnTo>
                        <a:pt x="341" y="268"/>
                      </a:lnTo>
                      <a:lnTo>
                        <a:pt x="187" y="235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D6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2" name="Freeform 140"/>
                <p:cNvSpPr>
                  <a:spLocks/>
                </p:cNvSpPr>
                <p:nvPr/>
              </p:nvSpPr>
              <p:spPr bwMode="auto">
                <a:xfrm>
                  <a:off x="4407" y="2291"/>
                  <a:ext cx="227" cy="213"/>
                </a:xfrm>
                <a:custGeom>
                  <a:avLst/>
                  <a:gdLst>
                    <a:gd name="T0" fmla="*/ 7 w 454"/>
                    <a:gd name="T1" fmla="*/ 0 h 426"/>
                    <a:gd name="T2" fmla="*/ 3 w 454"/>
                    <a:gd name="T3" fmla="*/ 3 h 426"/>
                    <a:gd name="T4" fmla="*/ 0 w 454"/>
                    <a:gd name="T5" fmla="*/ 11 h 426"/>
                    <a:gd name="T6" fmla="*/ 5 w 454"/>
                    <a:gd name="T7" fmla="*/ 13 h 426"/>
                    <a:gd name="T8" fmla="*/ 13 w 454"/>
                    <a:gd name="T9" fmla="*/ 13 h 426"/>
                    <a:gd name="T10" fmla="*/ 14 w 454"/>
                    <a:gd name="T11" fmla="*/ 9 h 426"/>
                    <a:gd name="T12" fmla="*/ 9 w 454"/>
                    <a:gd name="T13" fmla="*/ 9 h 426"/>
                    <a:gd name="T14" fmla="*/ 7 w 454"/>
                    <a:gd name="T15" fmla="*/ 0 h 426"/>
                    <a:gd name="T16" fmla="*/ 7 w 454"/>
                    <a:gd name="T17" fmla="*/ 0 h 4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4"/>
                    <a:gd name="T28" fmla="*/ 0 h 426"/>
                    <a:gd name="T29" fmla="*/ 454 w 454"/>
                    <a:gd name="T30" fmla="*/ 426 h 4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4" h="426">
                      <a:moveTo>
                        <a:pt x="222" y="0"/>
                      </a:moveTo>
                      <a:lnTo>
                        <a:pt x="87" y="78"/>
                      </a:lnTo>
                      <a:lnTo>
                        <a:pt x="0" y="333"/>
                      </a:lnTo>
                      <a:lnTo>
                        <a:pt x="144" y="426"/>
                      </a:lnTo>
                      <a:lnTo>
                        <a:pt x="393" y="402"/>
                      </a:lnTo>
                      <a:lnTo>
                        <a:pt x="454" y="286"/>
                      </a:lnTo>
                      <a:lnTo>
                        <a:pt x="287" y="269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solidFill>
                  <a:srgbClr val="D6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3" name="Freeform 141"/>
                <p:cNvSpPr>
                  <a:spLocks/>
                </p:cNvSpPr>
                <p:nvPr/>
              </p:nvSpPr>
              <p:spPr bwMode="auto">
                <a:xfrm>
                  <a:off x="4730" y="2278"/>
                  <a:ext cx="279" cy="215"/>
                </a:xfrm>
                <a:custGeom>
                  <a:avLst/>
                  <a:gdLst>
                    <a:gd name="T0" fmla="*/ 3 w 557"/>
                    <a:gd name="T1" fmla="*/ 2 h 430"/>
                    <a:gd name="T2" fmla="*/ 0 w 557"/>
                    <a:gd name="T3" fmla="*/ 11 h 430"/>
                    <a:gd name="T4" fmla="*/ 9 w 557"/>
                    <a:gd name="T5" fmla="*/ 13 h 430"/>
                    <a:gd name="T6" fmla="*/ 18 w 557"/>
                    <a:gd name="T7" fmla="*/ 12 h 430"/>
                    <a:gd name="T8" fmla="*/ 8 w 557"/>
                    <a:gd name="T9" fmla="*/ 9 h 430"/>
                    <a:gd name="T10" fmla="*/ 8 w 557"/>
                    <a:gd name="T11" fmla="*/ 0 h 430"/>
                    <a:gd name="T12" fmla="*/ 3 w 557"/>
                    <a:gd name="T13" fmla="*/ 2 h 430"/>
                    <a:gd name="T14" fmla="*/ 3 w 557"/>
                    <a:gd name="T15" fmla="*/ 2 h 4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430"/>
                    <a:gd name="T26" fmla="*/ 557 w 557"/>
                    <a:gd name="T27" fmla="*/ 430 h 4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430">
                      <a:moveTo>
                        <a:pt x="86" y="55"/>
                      </a:moveTo>
                      <a:lnTo>
                        <a:pt x="0" y="331"/>
                      </a:lnTo>
                      <a:lnTo>
                        <a:pt x="276" y="430"/>
                      </a:lnTo>
                      <a:lnTo>
                        <a:pt x="557" y="363"/>
                      </a:lnTo>
                      <a:lnTo>
                        <a:pt x="255" y="258"/>
                      </a:lnTo>
                      <a:lnTo>
                        <a:pt x="249" y="0"/>
                      </a:lnTo>
                      <a:lnTo>
                        <a:pt x="86" y="55"/>
                      </a:lnTo>
                      <a:close/>
                    </a:path>
                  </a:pathLst>
                </a:custGeom>
                <a:solidFill>
                  <a:srgbClr val="D6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4" name="Freeform 142"/>
                <p:cNvSpPr>
                  <a:spLocks/>
                </p:cNvSpPr>
                <p:nvPr/>
              </p:nvSpPr>
              <p:spPr bwMode="auto">
                <a:xfrm>
                  <a:off x="3450" y="2535"/>
                  <a:ext cx="1591" cy="489"/>
                </a:xfrm>
                <a:custGeom>
                  <a:avLst/>
                  <a:gdLst>
                    <a:gd name="T0" fmla="*/ 99 w 3182"/>
                    <a:gd name="T1" fmla="*/ 3 h 979"/>
                    <a:gd name="T2" fmla="*/ 99 w 3182"/>
                    <a:gd name="T3" fmla="*/ 0 h 979"/>
                    <a:gd name="T4" fmla="*/ 72 w 3182"/>
                    <a:gd name="T5" fmla="*/ 8 h 979"/>
                    <a:gd name="T6" fmla="*/ 65 w 3182"/>
                    <a:gd name="T7" fmla="*/ 25 h 979"/>
                    <a:gd name="T8" fmla="*/ 0 w 3182"/>
                    <a:gd name="T9" fmla="*/ 8 h 979"/>
                    <a:gd name="T10" fmla="*/ 65 w 3182"/>
                    <a:gd name="T11" fmla="*/ 30 h 979"/>
                    <a:gd name="T12" fmla="*/ 99 w 3182"/>
                    <a:gd name="T13" fmla="*/ 22 h 979"/>
                    <a:gd name="T14" fmla="*/ 99 w 3182"/>
                    <a:gd name="T15" fmla="*/ 3 h 979"/>
                    <a:gd name="T16" fmla="*/ 99 w 3182"/>
                    <a:gd name="T17" fmla="*/ 3 h 9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82"/>
                    <a:gd name="T28" fmla="*/ 0 h 979"/>
                    <a:gd name="T29" fmla="*/ 3182 w 3182"/>
                    <a:gd name="T30" fmla="*/ 979 h 9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82" h="979">
                      <a:moveTo>
                        <a:pt x="3182" y="99"/>
                      </a:moveTo>
                      <a:lnTo>
                        <a:pt x="3149" y="0"/>
                      </a:lnTo>
                      <a:lnTo>
                        <a:pt x="2277" y="274"/>
                      </a:lnTo>
                      <a:lnTo>
                        <a:pt x="2066" y="814"/>
                      </a:lnTo>
                      <a:lnTo>
                        <a:pt x="0" y="272"/>
                      </a:lnTo>
                      <a:lnTo>
                        <a:pt x="2074" y="979"/>
                      </a:lnTo>
                      <a:lnTo>
                        <a:pt x="3157" y="709"/>
                      </a:lnTo>
                      <a:lnTo>
                        <a:pt x="3182" y="99"/>
                      </a:lnTo>
                      <a:close/>
                    </a:path>
                  </a:pathLst>
                </a:custGeom>
                <a:solidFill>
                  <a:srgbClr val="D6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5" name="Freeform 143"/>
                <p:cNvSpPr>
                  <a:spLocks/>
                </p:cNvSpPr>
                <p:nvPr/>
              </p:nvSpPr>
              <p:spPr bwMode="auto">
                <a:xfrm>
                  <a:off x="3415" y="2252"/>
                  <a:ext cx="229" cy="397"/>
                </a:xfrm>
                <a:custGeom>
                  <a:avLst/>
                  <a:gdLst>
                    <a:gd name="T0" fmla="*/ 0 w 458"/>
                    <a:gd name="T1" fmla="*/ 23 h 793"/>
                    <a:gd name="T2" fmla="*/ 2 w 458"/>
                    <a:gd name="T3" fmla="*/ 4 h 793"/>
                    <a:gd name="T4" fmla="*/ 5 w 458"/>
                    <a:gd name="T5" fmla="*/ 2 h 793"/>
                    <a:gd name="T6" fmla="*/ 14 w 458"/>
                    <a:gd name="T7" fmla="*/ 0 h 793"/>
                    <a:gd name="T8" fmla="*/ 14 w 458"/>
                    <a:gd name="T9" fmla="*/ 2 h 793"/>
                    <a:gd name="T10" fmla="*/ 5 w 458"/>
                    <a:gd name="T11" fmla="*/ 4 h 793"/>
                    <a:gd name="T12" fmla="*/ 3 w 458"/>
                    <a:gd name="T13" fmla="*/ 25 h 793"/>
                    <a:gd name="T14" fmla="*/ 0 w 458"/>
                    <a:gd name="T15" fmla="*/ 23 h 793"/>
                    <a:gd name="T16" fmla="*/ 0 w 458"/>
                    <a:gd name="T17" fmla="*/ 23 h 79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8"/>
                    <a:gd name="T28" fmla="*/ 0 h 793"/>
                    <a:gd name="T29" fmla="*/ 458 w 458"/>
                    <a:gd name="T30" fmla="*/ 793 h 79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8" h="793">
                      <a:moveTo>
                        <a:pt x="0" y="723"/>
                      </a:moveTo>
                      <a:lnTo>
                        <a:pt x="61" y="118"/>
                      </a:lnTo>
                      <a:lnTo>
                        <a:pt x="143" y="40"/>
                      </a:lnTo>
                      <a:lnTo>
                        <a:pt x="458" y="0"/>
                      </a:lnTo>
                      <a:lnTo>
                        <a:pt x="441" y="52"/>
                      </a:lnTo>
                      <a:lnTo>
                        <a:pt x="147" y="107"/>
                      </a:lnTo>
                      <a:lnTo>
                        <a:pt x="80" y="793"/>
                      </a:lnTo>
                      <a:lnTo>
                        <a:pt x="0" y="7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6" name="Freeform 144"/>
                <p:cNvSpPr>
                  <a:spLocks/>
                </p:cNvSpPr>
                <p:nvPr/>
              </p:nvSpPr>
              <p:spPr bwMode="auto">
                <a:xfrm>
                  <a:off x="3579" y="2333"/>
                  <a:ext cx="1500" cy="553"/>
                </a:xfrm>
                <a:custGeom>
                  <a:avLst/>
                  <a:gdLst>
                    <a:gd name="T0" fmla="*/ 0 w 3000"/>
                    <a:gd name="T1" fmla="*/ 0 h 1107"/>
                    <a:gd name="T2" fmla="*/ 57 w 3000"/>
                    <a:gd name="T3" fmla="*/ 14 h 1107"/>
                    <a:gd name="T4" fmla="*/ 89 w 3000"/>
                    <a:gd name="T5" fmla="*/ 8 h 1107"/>
                    <a:gd name="T6" fmla="*/ 80 w 3000"/>
                    <a:gd name="T7" fmla="*/ 5 h 1107"/>
                    <a:gd name="T8" fmla="*/ 81 w 3000"/>
                    <a:gd name="T9" fmla="*/ 3 h 1107"/>
                    <a:gd name="T10" fmla="*/ 94 w 3000"/>
                    <a:gd name="T11" fmla="*/ 7 h 1107"/>
                    <a:gd name="T12" fmla="*/ 94 w 3000"/>
                    <a:gd name="T13" fmla="*/ 31 h 1107"/>
                    <a:gd name="T14" fmla="*/ 91 w 3000"/>
                    <a:gd name="T15" fmla="*/ 34 h 1107"/>
                    <a:gd name="T16" fmla="*/ 92 w 3000"/>
                    <a:gd name="T17" fmla="*/ 10 h 1107"/>
                    <a:gd name="T18" fmla="*/ 59 w 3000"/>
                    <a:gd name="T19" fmla="*/ 18 h 1107"/>
                    <a:gd name="T20" fmla="*/ 56 w 3000"/>
                    <a:gd name="T21" fmla="*/ 34 h 1107"/>
                    <a:gd name="T22" fmla="*/ 54 w 3000"/>
                    <a:gd name="T23" fmla="*/ 18 h 1107"/>
                    <a:gd name="T24" fmla="*/ 0 w 3000"/>
                    <a:gd name="T25" fmla="*/ 0 h 1107"/>
                    <a:gd name="T26" fmla="*/ 0 w 3000"/>
                    <a:gd name="T27" fmla="*/ 0 h 110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00"/>
                    <a:gd name="T43" fmla="*/ 0 h 1107"/>
                    <a:gd name="T44" fmla="*/ 3000 w 3000"/>
                    <a:gd name="T45" fmla="*/ 1107 h 110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00" h="1107">
                      <a:moveTo>
                        <a:pt x="0" y="0"/>
                      </a:moveTo>
                      <a:lnTo>
                        <a:pt x="1833" y="479"/>
                      </a:lnTo>
                      <a:lnTo>
                        <a:pt x="2831" y="257"/>
                      </a:lnTo>
                      <a:lnTo>
                        <a:pt x="2555" y="181"/>
                      </a:lnTo>
                      <a:lnTo>
                        <a:pt x="2568" y="118"/>
                      </a:lnTo>
                      <a:lnTo>
                        <a:pt x="2994" y="240"/>
                      </a:lnTo>
                      <a:lnTo>
                        <a:pt x="3000" y="1010"/>
                      </a:lnTo>
                      <a:lnTo>
                        <a:pt x="2910" y="1097"/>
                      </a:lnTo>
                      <a:lnTo>
                        <a:pt x="2914" y="348"/>
                      </a:lnTo>
                      <a:lnTo>
                        <a:pt x="1911" y="603"/>
                      </a:lnTo>
                      <a:lnTo>
                        <a:pt x="1804" y="1107"/>
                      </a:lnTo>
                      <a:lnTo>
                        <a:pt x="1745" y="5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7" name="Freeform 145"/>
                <p:cNvSpPr>
                  <a:spLocks/>
                </p:cNvSpPr>
                <p:nvPr/>
              </p:nvSpPr>
              <p:spPr bwMode="auto">
                <a:xfrm>
                  <a:off x="3634" y="2083"/>
                  <a:ext cx="267" cy="247"/>
                </a:xfrm>
                <a:custGeom>
                  <a:avLst/>
                  <a:gdLst>
                    <a:gd name="T0" fmla="*/ 0 w 535"/>
                    <a:gd name="T1" fmla="*/ 13 h 494"/>
                    <a:gd name="T2" fmla="*/ 0 w 535"/>
                    <a:gd name="T3" fmla="*/ 2 h 494"/>
                    <a:gd name="T4" fmla="*/ 6 w 535"/>
                    <a:gd name="T5" fmla="*/ 0 h 494"/>
                    <a:gd name="T6" fmla="*/ 12 w 535"/>
                    <a:gd name="T7" fmla="*/ 1 h 494"/>
                    <a:gd name="T8" fmla="*/ 16 w 535"/>
                    <a:gd name="T9" fmla="*/ 4 h 494"/>
                    <a:gd name="T10" fmla="*/ 16 w 535"/>
                    <a:gd name="T11" fmla="*/ 15 h 494"/>
                    <a:gd name="T12" fmla="*/ 11 w 535"/>
                    <a:gd name="T13" fmla="*/ 15 h 494"/>
                    <a:gd name="T14" fmla="*/ 5 w 535"/>
                    <a:gd name="T15" fmla="*/ 14 h 494"/>
                    <a:gd name="T16" fmla="*/ 12 w 535"/>
                    <a:gd name="T17" fmla="*/ 13 h 494"/>
                    <a:gd name="T18" fmla="*/ 13 w 535"/>
                    <a:gd name="T19" fmla="*/ 4 h 494"/>
                    <a:gd name="T20" fmla="*/ 8 w 535"/>
                    <a:gd name="T21" fmla="*/ 6 h 494"/>
                    <a:gd name="T22" fmla="*/ 2 w 535"/>
                    <a:gd name="T23" fmla="*/ 4 h 494"/>
                    <a:gd name="T24" fmla="*/ 0 w 535"/>
                    <a:gd name="T25" fmla="*/ 13 h 494"/>
                    <a:gd name="T26" fmla="*/ 0 w 535"/>
                    <a:gd name="T27" fmla="*/ 13 h 4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35"/>
                    <a:gd name="T43" fmla="*/ 0 h 494"/>
                    <a:gd name="T44" fmla="*/ 535 w 535"/>
                    <a:gd name="T45" fmla="*/ 494 h 49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35" h="494">
                      <a:moveTo>
                        <a:pt x="0" y="416"/>
                      </a:moveTo>
                      <a:lnTo>
                        <a:pt x="10" y="53"/>
                      </a:lnTo>
                      <a:lnTo>
                        <a:pt x="192" y="0"/>
                      </a:lnTo>
                      <a:lnTo>
                        <a:pt x="405" y="17"/>
                      </a:lnTo>
                      <a:lnTo>
                        <a:pt x="514" y="101"/>
                      </a:lnTo>
                      <a:lnTo>
                        <a:pt x="535" y="451"/>
                      </a:lnTo>
                      <a:lnTo>
                        <a:pt x="382" y="494"/>
                      </a:lnTo>
                      <a:lnTo>
                        <a:pt x="170" y="447"/>
                      </a:lnTo>
                      <a:lnTo>
                        <a:pt x="415" y="415"/>
                      </a:lnTo>
                      <a:lnTo>
                        <a:pt x="426" y="105"/>
                      </a:lnTo>
                      <a:lnTo>
                        <a:pt x="280" y="173"/>
                      </a:lnTo>
                      <a:lnTo>
                        <a:pt x="92" y="112"/>
                      </a:lnTo>
                      <a:lnTo>
                        <a:pt x="0" y="4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8" name="Freeform 146"/>
                <p:cNvSpPr>
                  <a:spLocks/>
                </p:cNvSpPr>
                <p:nvPr/>
              </p:nvSpPr>
              <p:spPr bwMode="auto">
                <a:xfrm>
                  <a:off x="3974" y="2094"/>
                  <a:ext cx="245" cy="252"/>
                </a:xfrm>
                <a:custGeom>
                  <a:avLst/>
                  <a:gdLst>
                    <a:gd name="T0" fmla="*/ 0 w 490"/>
                    <a:gd name="T1" fmla="*/ 13 h 504"/>
                    <a:gd name="T2" fmla="*/ 1 w 490"/>
                    <a:gd name="T3" fmla="*/ 2 h 504"/>
                    <a:gd name="T4" fmla="*/ 6 w 490"/>
                    <a:gd name="T5" fmla="*/ 0 h 504"/>
                    <a:gd name="T6" fmla="*/ 13 w 490"/>
                    <a:gd name="T7" fmla="*/ 1 h 504"/>
                    <a:gd name="T8" fmla="*/ 15 w 490"/>
                    <a:gd name="T9" fmla="*/ 4 h 504"/>
                    <a:gd name="T10" fmla="*/ 15 w 490"/>
                    <a:gd name="T11" fmla="*/ 14 h 504"/>
                    <a:gd name="T12" fmla="*/ 11 w 490"/>
                    <a:gd name="T13" fmla="*/ 16 h 504"/>
                    <a:gd name="T14" fmla="*/ 6 w 490"/>
                    <a:gd name="T15" fmla="*/ 14 h 504"/>
                    <a:gd name="T16" fmla="*/ 12 w 490"/>
                    <a:gd name="T17" fmla="*/ 13 h 504"/>
                    <a:gd name="T18" fmla="*/ 12 w 490"/>
                    <a:gd name="T19" fmla="*/ 4 h 504"/>
                    <a:gd name="T20" fmla="*/ 9 w 490"/>
                    <a:gd name="T21" fmla="*/ 5 h 504"/>
                    <a:gd name="T22" fmla="*/ 4 w 490"/>
                    <a:gd name="T23" fmla="*/ 4 h 504"/>
                    <a:gd name="T24" fmla="*/ 0 w 490"/>
                    <a:gd name="T25" fmla="*/ 13 h 504"/>
                    <a:gd name="T26" fmla="*/ 0 w 490"/>
                    <a:gd name="T27" fmla="*/ 13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0"/>
                    <a:gd name="T43" fmla="*/ 0 h 504"/>
                    <a:gd name="T44" fmla="*/ 490 w 490"/>
                    <a:gd name="T45" fmla="*/ 504 h 5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0" h="504">
                      <a:moveTo>
                        <a:pt x="0" y="405"/>
                      </a:moveTo>
                      <a:lnTo>
                        <a:pt x="19" y="44"/>
                      </a:lnTo>
                      <a:lnTo>
                        <a:pt x="182" y="0"/>
                      </a:lnTo>
                      <a:lnTo>
                        <a:pt x="386" y="17"/>
                      </a:lnTo>
                      <a:lnTo>
                        <a:pt x="470" y="101"/>
                      </a:lnTo>
                      <a:lnTo>
                        <a:pt x="490" y="430"/>
                      </a:lnTo>
                      <a:lnTo>
                        <a:pt x="348" y="504"/>
                      </a:lnTo>
                      <a:lnTo>
                        <a:pt x="186" y="441"/>
                      </a:lnTo>
                      <a:lnTo>
                        <a:pt x="378" y="414"/>
                      </a:lnTo>
                      <a:lnTo>
                        <a:pt x="373" y="97"/>
                      </a:lnTo>
                      <a:lnTo>
                        <a:pt x="270" y="156"/>
                      </a:lnTo>
                      <a:lnTo>
                        <a:pt x="108" y="101"/>
                      </a:lnTo>
                      <a:lnTo>
                        <a:pt x="0" y="4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89" name="Freeform 147"/>
                <p:cNvSpPr>
                  <a:spLocks/>
                </p:cNvSpPr>
                <p:nvPr/>
              </p:nvSpPr>
              <p:spPr bwMode="auto">
                <a:xfrm>
                  <a:off x="4266" y="2216"/>
                  <a:ext cx="301" cy="279"/>
                </a:xfrm>
                <a:custGeom>
                  <a:avLst/>
                  <a:gdLst>
                    <a:gd name="T0" fmla="*/ 0 w 601"/>
                    <a:gd name="T1" fmla="*/ 14 h 557"/>
                    <a:gd name="T2" fmla="*/ 1 w 601"/>
                    <a:gd name="T3" fmla="*/ 1 h 557"/>
                    <a:gd name="T4" fmla="*/ 7 w 601"/>
                    <a:gd name="T5" fmla="*/ 0 h 557"/>
                    <a:gd name="T6" fmla="*/ 14 w 601"/>
                    <a:gd name="T7" fmla="*/ 1 h 557"/>
                    <a:gd name="T8" fmla="*/ 19 w 601"/>
                    <a:gd name="T9" fmla="*/ 4 h 557"/>
                    <a:gd name="T10" fmla="*/ 19 w 601"/>
                    <a:gd name="T11" fmla="*/ 15 h 557"/>
                    <a:gd name="T12" fmla="*/ 13 w 601"/>
                    <a:gd name="T13" fmla="*/ 18 h 557"/>
                    <a:gd name="T14" fmla="*/ 6 w 601"/>
                    <a:gd name="T15" fmla="*/ 16 h 557"/>
                    <a:gd name="T16" fmla="*/ 15 w 601"/>
                    <a:gd name="T17" fmla="*/ 15 h 557"/>
                    <a:gd name="T18" fmla="*/ 15 w 601"/>
                    <a:gd name="T19" fmla="*/ 4 h 557"/>
                    <a:gd name="T20" fmla="*/ 10 w 601"/>
                    <a:gd name="T21" fmla="*/ 5 h 557"/>
                    <a:gd name="T22" fmla="*/ 4 w 601"/>
                    <a:gd name="T23" fmla="*/ 4 h 557"/>
                    <a:gd name="T24" fmla="*/ 0 w 601"/>
                    <a:gd name="T25" fmla="*/ 14 h 557"/>
                    <a:gd name="T26" fmla="*/ 0 w 601"/>
                    <a:gd name="T27" fmla="*/ 14 h 55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01"/>
                    <a:gd name="T43" fmla="*/ 0 h 557"/>
                    <a:gd name="T44" fmla="*/ 601 w 601"/>
                    <a:gd name="T45" fmla="*/ 557 h 55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01" h="557">
                      <a:moveTo>
                        <a:pt x="0" y="434"/>
                      </a:moveTo>
                      <a:lnTo>
                        <a:pt x="25" y="27"/>
                      </a:lnTo>
                      <a:lnTo>
                        <a:pt x="217" y="0"/>
                      </a:lnTo>
                      <a:lnTo>
                        <a:pt x="438" y="10"/>
                      </a:lnTo>
                      <a:lnTo>
                        <a:pt x="601" y="107"/>
                      </a:lnTo>
                      <a:lnTo>
                        <a:pt x="592" y="468"/>
                      </a:lnTo>
                      <a:lnTo>
                        <a:pt x="394" y="557"/>
                      </a:lnTo>
                      <a:lnTo>
                        <a:pt x="179" y="489"/>
                      </a:lnTo>
                      <a:lnTo>
                        <a:pt x="459" y="466"/>
                      </a:lnTo>
                      <a:lnTo>
                        <a:pt x="478" y="112"/>
                      </a:lnTo>
                      <a:lnTo>
                        <a:pt x="293" y="156"/>
                      </a:lnTo>
                      <a:lnTo>
                        <a:pt x="126" y="111"/>
                      </a:lnTo>
                      <a:lnTo>
                        <a:pt x="0" y="4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90" name="Freeform 148"/>
                <p:cNvSpPr>
                  <a:spLocks/>
                </p:cNvSpPr>
                <p:nvPr/>
              </p:nvSpPr>
              <p:spPr bwMode="auto">
                <a:xfrm>
                  <a:off x="4618" y="2211"/>
                  <a:ext cx="257" cy="255"/>
                </a:xfrm>
                <a:custGeom>
                  <a:avLst/>
                  <a:gdLst>
                    <a:gd name="T0" fmla="*/ 0 w 515"/>
                    <a:gd name="T1" fmla="*/ 13 h 509"/>
                    <a:gd name="T2" fmla="*/ 0 w 515"/>
                    <a:gd name="T3" fmla="*/ 1 h 509"/>
                    <a:gd name="T4" fmla="*/ 4 w 515"/>
                    <a:gd name="T5" fmla="*/ 0 h 509"/>
                    <a:gd name="T6" fmla="*/ 12 w 515"/>
                    <a:gd name="T7" fmla="*/ 1 h 509"/>
                    <a:gd name="T8" fmla="*/ 16 w 515"/>
                    <a:gd name="T9" fmla="*/ 3 h 509"/>
                    <a:gd name="T10" fmla="*/ 16 w 515"/>
                    <a:gd name="T11" fmla="*/ 15 h 509"/>
                    <a:gd name="T12" fmla="*/ 11 w 515"/>
                    <a:gd name="T13" fmla="*/ 16 h 509"/>
                    <a:gd name="T14" fmla="*/ 3 w 515"/>
                    <a:gd name="T15" fmla="*/ 15 h 509"/>
                    <a:gd name="T16" fmla="*/ 13 w 515"/>
                    <a:gd name="T17" fmla="*/ 13 h 509"/>
                    <a:gd name="T18" fmla="*/ 13 w 515"/>
                    <a:gd name="T19" fmla="*/ 4 h 509"/>
                    <a:gd name="T20" fmla="*/ 7 w 515"/>
                    <a:gd name="T21" fmla="*/ 5 h 509"/>
                    <a:gd name="T22" fmla="*/ 2 w 515"/>
                    <a:gd name="T23" fmla="*/ 3 h 509"/>
                    <a:gd name="T24" fmla="*/ 0 w 515"/>
                    <a:gd name="T25" fmla="*/ 13 h 509"/>
                    <a:gd name="T26" fmla="*/ 0 w 515"/>
                    <a:gd name="T27" fmla="*/ 13 h 5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5"/>
                    <a:gd name="T43" fmla="*/ 0 h 509"/>
                    <a:gd name="T44" fmla="*/ 515 w 515"/>
                    <a:gd name="T45" fmla="*/ 509 h 5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5" h="509">
                      <a:moveTo>
                        <a:pt x="0" y="401"/>
                      </a:moveTo>
                      <a:lnTo>
                        <a:pt x="0" y="32"/>
                      </a:lnTo>
                      <a:lnTo>
                        <a:pt x="139" y="0"/>
                      </a:lnTo>
                      <a:lnTo>
                        <a:pt x="386" y="13"/>
                      </a:lnTo>
                      <a:lnTo>
                        <a:pt x="513" y="78"/>
                      </a:lnTo>
                      <a:lnTo>
                        <a:pt x="515" y="452"/>
                      </a:lnTo>
                      <a:lnTo>
                        <a:pt x="374" y="509"/>
                      </a:lnTo>
                      <a:lnTo>
                        <a:pt x="125" y="458"/>
                      </a:lnTo>
                      <a:lnTo>
                        <a:pt x="422" y="416"/>
                      </a:lnTo>
                      <a:lnTo>
                        <a:pt x="420" y="106"/>
                      </a:lnTo>
                      <a:lnTo>
                        <a:pt x="241" y="142"/>
                      </a:lnTo>
                      <a:lnTo>
                        <a:pt x="82" y="89"/>
                      </a:lnTo>
                      <a:lnTo>
                        <a:pt x="0" y="4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91" name="Freeform 149"/>
                <p:cNvSpPr>
                  <a:spLocks/>
                </p:cNvSpPr>
                <p:nvPr/>
              </p:nvSpPr>
              <p:spPr bwMode="auto">
                <a:xfrm>
                  <a:off x="3864" y="2209"/>
                  <a:ext cx="120" cy="45"/>
                </a:xfrm>
                <a:custGeom>
                  <a:avLst/>
                  <a:gdLst>
                    <a:gd name="T0" fmla="*/ 0 w 240"/>
                    <a:gd name="T1" fmla="*/ 0 h 91"/>
                    <a:gd name="T2" fmla="*/ 8 w 240"/>
                    <a:gd name="T3" fmla="*/ 0 h 91"/>
                    <a:gd name="T4" fmla="*/ 8 w 240"/>
                    <a:gd name="T5" fmla="*/ 1 h 91"/>
                    <a:gd name="T6" fmla="*/ 1 w 240"/>
                    <a:gd name="T7" fmla="*/ 2 h 91"/>
                    <a:gd name="T8" fmla="*/ 0 w 240"/>
                    <a:gd name="T9" fmla="*/ 0 h 91"/>
                    <a:gd name="T10" fmla="*/ 0 w 240"/>
                    <a:gd name="T11" fmla="*/ 0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0"/>
                    <a:gd name="T19" fmla="*/ 0 h 91"/>
                    <a:gd name="T20" fmla="*/ 240 w 240"/>
                    <a:gd name="T21" fmla="*/ 91 h 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0" h="91">
                      <a:moveTo>
                        <a:pt x="0" y="21"/>
                      </a:moveTo>
                      <a:lnTo>
                        <a:pt x="236" y="0"/>
                      </a:lnTo>
                      <a:lnTo>
                        <a:pt x="240" y="53"/>
                      </a:lnTo>
                      <a:lnTo>
                        <a:pt x="4" y="9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92" name="Freeform 150"/>
                <p:cNvSpPr>
                  <a:spLocks/>
                </p:cNvSpPr>
                <p:nvPr/>
              </p:nvSpPr>
              <p:spPr bwMode="auto">
                <a:xfrm>
                  <a:off x="4170" y="2195"/>
                  <a:ext cx="217" cy="55"/>
                </a:xfrm>
                <a:custGeom>
                  <a:avLst/>
                  <a:gdLst>
                    <a:gd name="T0" fmla="*/ 1 w 433"/>
                    <a:gd name="T1" fmla="*/ 0 h 111"/>
                    <a:gd name="T2" fmla="*/ 4 w 433"/>
                    <a:gd name="T3" fmla="*/ 0 h 111"/>
                    <a:gd name="T4" fmla="*/ 14 w 433"/>
                    <a:gd name="T5" fmla="*/ 3 h 111"/>
                    <a:gd name="T6" fmla="*/ 8 w 433"/>
                    <a:gd name="T7" fmla="*/ 3 h 111"/>
                    <a:gd name="T8" fmla="*/ 4 w 433"/>
                    <a:gd name="T9" fmla="*/ 2 h 111"/>
                    <a:gd name="T10" fmla="*/ 0 w 433"/>
                    <a:gd name="T11" fmla="*/ 3 h 111"/>
                    <a:gd name="T12" fmla="*/ 1 w 433"/>
                    <a:gd name="T13" fmla="*/ 0 h 111"/>
                    <a:gd name="T14" fmla="*/ 1 w 433"/>
                    <a:gd name="T15" fmla="*/ 0 h 1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3"/>
                    <a:gd name="T25" fmla="*/ 0 h 111"/>
                    <a:gd name="T26" fmla="*/ 433 w 433"/>
                    <a:gd name="T27" fmla="*/ 111 h 1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3" h="111">
                      <a:moveTo>
                        <a:pt x="13" y="14"/>
                      </a:moveTo>
                      <a:lnTo>
                        <a:pt x="108" y="0"/>
                      </a:lnTo>
                      <a:lnTo>
                        <a:pt x="433" y="109"/>
                      </a:lnTo>
                      <a:lnTo>
                        <a:pt x="245" y="111"/>
                      </a:lnTo>
                      <a:lnTo>
                        <a:pt x="117" y="69"/>
                      </a:lnTo>
                      <a:lnTo>
                        <a:pt x="0" y="103"/>
                      </a:ln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93" name="Freeform 151"/>
                <p:cNvSpPr>
                  <a:spLocks/>
                </p:cNvSpPr>
                <p:nvPr/>
              </p:nvSpPr>
              <p:spPr bwMode="auto">
                <a:xfrm>
                  <a:off x="4549" y="2297"/>
                  <a:ext cx="79" cy="59"/>
                </a:xfrm>
                <a:custGeom>
                  <a:avLst/>
                  <a:gdLst>
                    <a:gd name="T0" fmla="*/ 1 w 158"/>
                    <a:gd name="T1" fmla="*/ 0 h 118"/>
                    <a:gd name="T2" fmla="*/ 5 w 158"/>
                    <a:gd name="T3" fmla="*/ 2 h 118"/>
                    <a:gd name="T4" fmla="*/ 5 w 158"/>
                    <a:gd name="T5" fmla="*/ 4 h 118"/>
                    <a:gd name="T6" fmla="*/ 0 w 158"/>
                    <a:gd name="T7" fmla="*/ 3 h 118"/>
                    <a:gd name="T8" fmla="*/ 1 w 158"/>
                    <a:gd name="T9" fmla="*/ 0 h 118"/>
                    <a:gd name="T10" fmla="*/ 1 w 158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18"/>
                    <a:gd name="T20" fmla="*/ 158 w 158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18">
                      <a:moveTo>
                        <a:pt x="23" y="0"/>
                      </a:moveTo>
                      <a:lnTo>
                        <a:pt x="158" y="47"/>
                      </a:lnTo>
                      <a:lnTo>
                        <a:pt x="152" y="118"/>
                      </a:lnTo>
                      <a:lnTo>
                        <a:pt x="0" y="7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94" name="Freeform 152"/>
                <p:cNvSpPr>
                  <a:spLocks/>
                </p:cNvSpPr>
                <p:nvPr/>
              </p:nvSpPr>
              <p:spPr bwMode="auto">
                <a:xfrm>
                  <a:off x="3334" y="2410"/>
                  <a:ext cx="118" cy="54"/>
                </a:xfrm>
                <a:custGeom>
                  <a:avLst/>
                  <a:gdLst>
                    <a:gd name="T0" fmla="*/ 1 w 235"/>
                    <a:gd name="T1" fmla="*/ 0 h 109"/>
                    <a:gd name="T2" fmla="*/ 8 w 235"/>
                    <a:gd name="T3" fmla="*/ 0 h 109"/>
                    <a:gd name="T4" fmla="*/ 8 w 235"/>
                    <a:gd name="T5" fmla="*/ 2 h 109"/>
                    <a:gd name="T6" fmla="*/ 0 w 235"/>
                    <a:gd name="T7" fmla="*/ 3 h 109"/>
                    <a:gd name="T8" fmla="*/ 1 w 235"/>
                    <a:gd name="T9" fmla="*/ 0 h 109"/>
                    <a:gd name="T10" fmla="*/ 1 w 235"/>
                    <a:gd name="T11" fmla="*/ 0 h 1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5"/>
                    <a:gd name="T19" fmla="*/ 0 h 109"/>
                    <a:gd name="T20" fmla="*/ 235 w 235"/>
                    <a:gd name="T21" fmla="*/ 109 h 1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5" h="109">
                      <a:moveTo>
                        <a:pt x="5" y="29"/>
                      </a:moveTo>
                      <a:lnTo>
                        <a:pt x="232" y="0"/>
                      </a:lnTo>
                      <a:lnTo>
                        <a:pt x="235" y="70"/>
                      </a:lnTo>
                      <a:lnTo>
                        <a:pt x="0" y="10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</p:grpSp>
        </p:grpSp>
        <p:sp>
          <p:nvSpPr>
            <p:cNvPr id="72" name="Text Box 153"/>
            <p:cNvSpPr txBox="1">
              <a:spLocks noChangeArrowheads="1"/>
            </p:cNvSpPr>
            <p:nvPr/>
          </p:nvSpPr>
          <p:spPr bwMode="auto">
            <a:xfrm>
              <a:off x="2971" y="1570"/>
              <a:ext cx="91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ar-SA" sz="2800" b="1" dirty="0"/>
                <a:t>دينيا وسلوكيا</a:t>
              </a:r>
              <a:endParaRPr lang="en-US" sz="2800" b="1" dirty="0"/>
            </a:p>
          </p:txBody>
        </p:sp>
      </p:grpSp>
      <p:grpSp>
        <p:nvGrpSpPr>
          <p:cNvPr id="95" name="Group 276"/>
          <p:cNvGrpSpPr>
            <a:grpSpLocks/>
          </p:cNvGrpSpPr>
          <p:nvPr/>
        </p:nvGrpSpPr>
        <p:grpSpPr bwMode="auto">
          <a:xfrm>
            <a:off x="6240977" y="1643050"/>
            <a:ext cx="2903023" cy="1574805"/>
            <a:chOff x="4340" y="1480"/>
            <a:chExt cx="1235" cy="621"/>
          </a:xfrm>
        </p:grpSpPr>
        <p:grpSp>
          <p:nvGrpSpPr>
            <p:cNvPr id="96" name="Group 88"/>
            <p:cNvGrpSpPr>
              <a:grpSpLocks/>
            </p:cNvGrpSpPr>
            <p:nvPr/>
          </p:nvGrpSpPr>
          <p:grpSpPr bwMode="auto">
            <a:xfrm>
              <a:off x="4340" y="1674"/>
              <a:ext cx="891" cy="427"/>
              <a:chOff x="3792" y="288"/>
              <a:chExt cx="1776" cy="960"/>
            </a:xfrm>
          </p:grpSpPr>
          <p:grpSp>
            <p:nvGrpSpPr>
              <p:cNvPr id="98" name="Group 89"/>
              <p:cNvGrpSpPr>
                <a:grpSpLocks/>
              </p:cNvGrpSpPr>
              <p:nvPr/>
            </p:nvGrpSpPr>
            <p:grpSpPr bwMode="auto">
              <a:xfrm>
                <a:off x="3792" y="307"/>
                <a:ext cx="1745" cy="941"/>
                <a:chOff x="3334" y="336"/>
                <a:chExt cx="1745" cy="941"/>
              </a:xfrm>
            </p:grpSpPr>
            <p:sp>
              <p:nvSpPr>
                <p:cNvPr id="113" name="Freeform 90"/>
                <p:cNvSpPr>
                  <a:spLocks/>
                </p:cNvSpPr>
                <p:nvPr/>
              </p:nvSpPr>
              <p:spPr bwMode="auto">
                <a:xfrm>
                  <a:off x="3441" y="366"/>
                  <a:ext cx="1601" cy="891"/>
                </a:xfrm>
                <a:custGeom>
                  <a:avLst/>
                  <a:gdLst>
                    <a:gd name="T0" fmla="*/ 13 w 3202"/>
                    <a:gd name="T1" fmla="*/ 1 h 1786"/>
                    <a:gd name="T2" fmla="*/ 13 w 3202"/>
                    <a:gd name="T3" fmla="*/ 9 h 1786"/>
                    <a:gd name="T4" fmla="*/ 2 w 3202"/>
                    <a:gd name="T5" fmla="*/ 11 h 1786"/>
                    <a:gd name="T6" fmla="*/ 0 w 3202"/>
                    <a:gd name="T7" fmla="*/ 34 h 1786"/>
                    <a:gd name="T8" fmla="*/ 66 w 3202"/>
                    <a:gd name="T9" fmla="*/ 55 h 1786"/>
                    <a:gd name="T10" fmla="*/ 100 w 3202"/>
                    <a:gd name="T11" fmla="*/ 48 h 1786"/>
                    <a:gd name="T12" fmla="*/ 100 w 3202"/>
                    <a:gd name="T13" fmla="*/ 22 h 1786"/>
                    <a:gd name="T14" fmla="*/ 90 w 3202"/>
                    <a:gd name="T15" fmla="*/ 18 h 1786"/>
                    <a:gd name="T16" fmla="*/ 88 w 3202"/>
                    <a:gd name="T17" fmla="*/ 8 h 1786"/>
                    <a:gd name="T18" fmla="*/ 75 w 3202"/>
                    <a:gd name="T19" fmla="*/ 8 h 1786"/>
                    <a:gd name="T20" fmla="*/ 75 w 3202"/>
                    <a:gd name="T21" fmla="*/ 13 h 1786"/>
                    <a:gd name="T22" fmla="*/ 70 w 3202"/>
                    <a:gd name="T23" fmla="*/ 13 h 1786"/>
                    <a:gd name="T24" fmla="*/ 69 w 3202"/>
                    <a:gd name="T25" fmla="*/ 9 h 1786"/>
                    <a:gd name="T26" fmla="*/ 50 w 3202"/>
                    <a:gd name="T27" fmla="*/ 6 h 1786"/>
                    <a:gd name="T28" fmla="*/ 48 w 3202"/>
                    <a:gd name="T29" fmla="*/ 6 h 1786"/>
                    <a:gd name="T30" fmla="*/ 47 w 3202"/>
                    <a:gd name="T31" fmla="*/ 1 h 1786"/>
                    <a:gd name="T32" fmla="*/ 37 w 3202"/>
                    <a:gd name="T33" fmla="*/ 1 h 1786"/>
                    <a:gd name="T34" fmla="*/ 34 w 3202"/>
                    <a:gd name="T35" fmla="*/ 6 h 1786"/>
                    <a:gd name="T36" fmla="*/ 28 w 3202"/>
                    <a:gd name="T37" fmla="*/ 8 h 1786"/>
                    <a:gd name="T38" fmla="*/ 27 w 3202"/>
                    <a:gd name="T39" fmla="*/ 1 h 1786"/>
                    <a:gd name="T40" fmla="*/ 20 w 3202"/>
                    <a:gd name="T41" fmla="*/ 0 h 1786"/>
                    <a:gd name="T42" fmla="*/ 13 w 3202"/>
                    <a:gd name="T43" fmla="*/ 1 h 1786"/>
                    <a:gd name="T44" fmla="*/ 13 w 3202"/>
                    <a:gd name="T45" fmla="*/ 1 h 178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02"/>
                    <a:gd name="T70" fmla="*/ 0 h 1786"/>
                    <a:gd name="T71" fmla="*/ 3202 w 3202"/>
                    <a:gd name="T72" fmla="*/ 1786 h 178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02" h="1786">
                      <a:moveTo>
                        <a:pt x="434" y="34"/>
                      </a:moveTo>
                      <a:lnTo>
                        <a:pt x="400" y="301"/>
                      </a:lnTo>
                      <a:lnTo>
                        <a:pt x="59" y="377"/>
                      </a:lnTo>
                      <a:lnTo>
                        <a:pt x="0" y="1099"/>
                      </a:lnTo>
                      <a:lnTo>
                        <a:pt x="2088" y="1786"/>
                      </a:lnTo>
                      <a:lnTo>
                        <a:pt x="3202" y="1548"/>
                      </a:lnTo>
                      <a:lnTo>
                        <a:pt x="3202" y="726"/>
                      </a:lnTo>
                      <a:lnTo>
                        <a:pt x="2859" y="584"/>
                      </a:lnTo>
                      <a:lnTo>
                        <a:pt x="2804" y="262"/>
                      </a:lnTo>
                      <a:lnTo>
                        <a:pt x="2388" y="262"/>
                      </a:lnTo>
                      <a:lnTo>
                        <a:pt x="2377" y="434"/>
                      </a:lnTo>
                      <a:lnTo>
                        <a:pt x="2225" y="428"/>
                      </a:lnTo>
                      <a:lnTo>
                        <a:pt x="2192" y="304"/>
                      </a:lnTo>
                      <a:lnTo>
                        <a:pt x="1612" y="205"/>
                      </a:lnTo>
                      <a:lnTo>
                        <a:pt x="1514" y="209"/>
                      </a:lnTo>
                      <a:lnTo>
                        <a:pt x="1479" y="46"/>
                      </a:lnTo>
                      <a:lnTo>
                        <a:pt x="1173" y="40"/>
                      </a:lnTo>
                      <a:lnTo>
                        <a:pt x="1076" y="217"/>
                      </a:lnTo>
                      <a:lnTo>
                        <a:pt x="900" y="272"/>
                      </a:lnTo>
                      <a:lnTo>
                        <a:pt x="877" y="48"/>
                      </a:lnTo>
                      <a:lnTo>
                        <a:pt x="616" y="0"/>
                      </a:lnTo>
                      <a:lnTo>
                        <a:pt x="434" y="34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grpSp>
              <p:nvGrpSpPr>
                <p:cNvPr id="114" name="Group 91"/>
                <p:cNvGrpSpPr>
                  <a:grpSpLocks/>
                </p:cNvGrpSpPr>
                <p:nvPr/>
              </p:nvGrpSpPr>
              <p:grpSpPr bwMode="auto">
                <a:xfrm>
                  <a:off x="3334" y="336"/>
                  <a:ext cx="1745" cy="941"/>
                  <a:chOff x="3334" y="2083"/>
                  <a:chExt cx="1745" cy="941"/>
                </a:xfrm>
              </p:grpSpPr>
              <p:sp>
                <p:nvSpPr>
                  <p:cNvPr id="115" name="Freeform 92"/>
                  <p:cNvSpPr>
                    <a:spLocks/>
                  </p:cNvSpPr>
                  <p:nvPr/>
                </p:nvSpPr>
                <p:spPr bwMode="auto">
                  <a:xfrm>
                    <a:off x="3652" y="2164"/>
                    <a:ext cx="74" cy="135"/>
                  </a:xfrm>
                  <a:custGeom>
                    <a:avLst/>
                    <a:gdLst>
                      <a:gd name="T0" fmla="*/ 2 w 148"/>
                      <a:gd name="T1" fmla="*/ 0 h 270"/>
                      <a:gd name="T2" fmla="*/ 5 w 148"/>
                      <a:gd name="T3" fmla="*/ 1 h 270"/>
                      <a:gd name="T4" fmla="*/ 5 w 148"/>
                      <a:gd name="T5" fmla="*/ 5 h 270"/>
                      <a:gd name="T6" fmla="*/ 3 w 148"/>
                      <a:gd name="T7" fmla="*/ 8 h 270"/>
                      <a:gd name="T8" fmla="*/ 0 w 148"/>
                      <a:gd name="T9" fmla="*/ 8 h 270"/>
                      <a:gd name="T10" fmla="*/ 2 w 148"/>
                      <a:gd name="T11" fmla="*/ 0 h 270"/>
                      <a:gd name="T12" fmla="*/ 2 w 148"/>
                      <a:gd name="T13" fmla="*/ 0 h 2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"/>
                      <a:gd name="T22" fmla="*/ 0 h 270"/>
                      <a:gd name="T23" fmla="*/ 148 w 148"/>
                      <a:gd name="T24" fmla="*/ 270 h 2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" h="270">
                        <a:moveTo>
                          <a:pt x="79" y="0"/>
                        </a:moveTo>
                        <a:lnTo>
                          <a:pt x="140" y="30"/>
                        </a:lnTo>
                        <a:lnTo>
                          <a:pt x="148" y="175"/>
                        </a:lnTo>
                        <a:lnTo>
                          <a:pt x="106" y="270"/>
                        </a:lnTo>
                        <a:lnTo>
                          <a:pt x="0" y="262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16" name="Freeform 93"/>
                  <p:cNvSpPr>
                    <a:spLocks/>
                  </p:cNvSpPr>
                  <p:nvPr/>
                </p:nvSpPr>
                <p:spPr bwMode="auto">
                  <a:xfrm>
                    <a:off x="3986" y="2177"/>
                    <a:ext cx="91" cy="132"/>
                  </a:xfrm>
                  <a:custGeom>
                    <a:avLst/>
                    <a:gdLst>
                      <a:gd name="T0" fmla="*/ 3 w 182"/>
                      <a:gd name="T1" fmla="*/ 0 h 265"/>
                      <a:gd name="T2" fmla="*/ 0 w 182"/>
                      <a:gd name="T3" fmla="*/ 7 h 265"/>
                      <a:gd name="T4" fmla="*/ 3 w 182"/>
                      <a:gd name="T5" fmla="*/ 8 h 265"/>
                      <a:gd name="T6" fmla="*/ 6 w 182"/>
                      <a:gd name="T7" fmla="*/ 4 h 265"/>
                      <a:gd name="T8" fmla="*/ 3 w 182"/>
                      <a:gd name="T9" fmla="*/ 0 h 265"/>
                      <a:gd name="T10" fmla="*/ 3 w 182"/>
                      <a:gd name="T11" fmla="*/ 0 h 2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2"/>
                      <a:gd name="T19" fmla="*/ 0 h 265"/>
                      <a:gd name="T20" fmla="*/ 182 w 182"/>
                      <a:gd name="T21" fmla="*/ 265 h 2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2" h="265">
                        <a:moveTo>
                          <a:pt x="114" y="0"/>
                        </a:moveTo>
                        <a:lnTo>
                          <a:pt x="0" y="230"/>
                        </a:lnTo>
                        <a:lnTo>
                          <a:pt x="114" y="265"/>
                        </a:lnTo>
                        <a:lnTo>
                          <a:pt x="182" y="149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17" name="Freeform 94"/>
                  <p:cNvSpPr>
                    <a:spLocks/>
                  </p:cNvSpPr>
                  <p:nvPr/>
                </p:nvSpPr>
                <p:spPr bwMode="auto">
                  <a:xfrm>
                    <a:off x="4281" y="2303"/>
                    <a:ext cx="102" cy="157"/>
                  </a:xfrm>
                  <a:custGeom>
                    <a:avLst/>
                    <a:gdLst>
                      <a:gd name="T0" fmla="*/ 3 w 205"/>
                      <a:gd name="T1" fmla="*/ 0 h 314"/>
                      <a:gd name="T2" fmla="*/ 0 w 205"/>
                      <a:gd name="T3" fmla="*/ 9 h 314"/>
                      <a:gd name="T4" fmla="*/ 2 w 205"/>
                      <a:gd name="T5" fmla="*/ 10 h 314"/>
                      <a:gd name="T6" fmla="*/ 5 w 205"/>
                      <a:gd name="T7" fmla="*/ 9 h 314"/>
                      <a:gd name="T8" fmla="*/ 6 w 205"/>
                      <a:gd name="T9" fmla="*/ 1 h 314"/>
                      <a:gd name="T10" fmla="*/ 3 w 205"/>
                      <a:gd name="T11" fmla="*/ 0 h 314"/>
                      <a:gd name="T12" fmla="*/ 3 w 205"/>
                      <a:gd name="T13" fmla="*/ 0 h 3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5"/>
                      <a:gd name="T22" fmla="*/ 0 h 314"/>
                      <a:gd name="T23" fmla="*/ 205 w 205"/>
                      <a:gd name="T24" fmla="*/ 314 h 3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5" h="314">
                        <a:moveTo>
                          <a:pt x="120" y="0"/>
                        </a:moveTo>
                        <a:lnTo>
                          <a:pt x="0" y="270"/>
                        </a:lnTo>
                        <a:lnTo>
                          <a:pt x="74" y="314"/>
                        </a:lnTo>
                        <a:lnTo>
                          <a:pt x="184" y="261"/>
                        </a:lnTo>
                        <a:lnTo>
                          <a:pt x="205" y="8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18" name="Freeform 95"/>
                  <p:cNvSpPr>
                    <a:spLocks/>
                  </p:cNvSpPr>
                  <p:nvPr/>
                </p:nvSpPr>
                <p:spPr bwMode="auto">
                  <a:xfrm>
                    <a:off x="4630" y="2287"/>
                    <a:ext cx="87" cy="137"/>
                  </a:xfrm>
                  <a:custGeom>
                    <a:avLst/>
                    <a:gdLst>
                      <a:gd name="T0" fmla="*/ 3 w 173"/>
                      <a:gd name="T1" fmla="*/ 0 h 274"/>
                      <a:gd name="T2" fmla="*/ 0 w 173"/>
                      <a:gd name="T3" fmla="*/ 9 h 274"/>
                      <a:gd name="T4" fmla="*/ 5 w 173"/>
                      <a:gd name="T5" fmla="*/ 9 h 274"/>
                      <a:gd name="T6" fmla="*/ 6 w 173"/>
                      <a:gd name="T7" fmla="*/ 1 h 274"/>
                      <a:gd name="T8" fmla="*/ 3 w 173"/>
                      <a:gd name="T9" fmla="*/ 0 h 274"/>
                      <a:gd name="T10" fmla="*/ 3 w 173"/>
                      <a:gd name="T11" fmla="*/ 0 h 2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3"/>
                      <a:gd name="T19" fmla="*/ 0 h 274"/>
                      <a:gd name="T20" fmla="*/ 173 w 173"/>
                      <a:gd name="T21" fmla="*/ 274 h 2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3" h="274">
                        <a:moveTo>
                          <a:pt x="85" y="0"/>
                        </a:moveTo>
                        <a:lnTo>
                          <a:pt x="0" y="274"/>
                        </a:lnTo>
                        <a:lnTo>
                          <a:pt x="152" y="268"/>
                        </a:lnTo>
                        <a:lnTo>
                          <a:pt x="173" y="28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19" name="Freeform 96"/>
                  <p:cNvSpPr>
                    <a:spLocks/>
                  </p:cNvSpPr>
                  <p:nvPr/>
                </p:nvSpPr>
                <p:spPr bwMode="auto">
                  <a:xfrm>
                    <a:off x="3485" y="2348"/>
                    <a:ext cx="928" cy="292"/>
                  </a:xfrm>
                  <a:custGeom>
                    <a:avLst/>
                    <a:gdLst>
                      <a:gd name="T0" fmla="*/ 58 w 1855"/>
                      <a:gd name="T1" fmla="*/ 19 h 583"/>
                      <a:gd name="T2" fmla="*/ 5 w 1855"/>
                      <a:gd name="T3" fmla="*/ 0 h 583"/>
                      <a:gd name="T4" fmla="*/ 2 w 1855"/>
                      <a:gd name="T5" fmla="*/ 1 h 583"/>
                      <a:gd name="T6" fmla="*/ 0 w 1855"/>
                      <a:gd name="T7" fmla="*/ 17 h 583"/>
                      <a:gd name="T8" fmla="*/ 6 w 1855"/>
                      <a:gd name="T9" fmla="*/ 5 h 583"/>
                      <a:gd name="T10" fmla="*/ 58 w 1855"/>
                      <a:gd name="T11" fmla="*/ 19 h 583"/>
                      <a:gd name="T12" fmla="*/ 58 w 1855"/>
                      <a:gd name="T13" fmla="*/ 19 h 5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55"/>
                      <a:gd name="T22" fmla="*/ 0 h 583"/>
                      <a:gd name="T23" fmla="*/ 1855 w 1855"/>
                      <a:gd name="T24" fmla="*/ 583 h 5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55" h="583">
                        <a:moveTo>
                          <a:pt x="1855" y="583"/>
                        </a:moveTo>
                        <a:lnTo>
                          <a:pt x="154" y="0"/>
                        </a:lnTo>
                        <a:lnTo>
                          <a:pt x="44" y="19"/>
                        </a:lnTo>
                        <a:lnTo>
                          <a:pt x="0" y="538"/>
                        </a:lnTo>
                        <a:lnTo>
                          <a:pt x="188" y="144"/>
                        </a:lnTo>
                        <a:lnTo>
                          <a:pt x="1855" y="58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0" name="Freeform 97"/>
                  <p:cNvSpPr>
                    <a:spLocks/>
                  </p:cNvSpPr>
                  <p:nvPr/>
                </p:nvSpPr>
                <p:spPr bwMode="auto">
                  <a:xfrm>
                    <a:off x="3775" y="2143"/>
                    <a:ext cx="203" cy="195"/>
                  </a:xfrm>
                  <a:custGeom>
                    <a:avLst/>
                    <a:gdLst>
                      <a:gd name="T0" fmla="*/ 5 w 407"/>
                      <a:gd name="T1" fmla="*/ 0 h 390"/>
                      <a:gd name="T2" fmla="*/ 1 w 407"/>
                      <a:gd name="T3" fmla="*/ 3 h 390"/>
                      <a:gd name="T4" fmla="*/ 0 w 407"/>
                      <a:gd name="T5" fmla="*/ 11 h 390"/>
                      <a:gd name="T6" fmla="*/ 5 w 407"/>
                      <a:gd name="T7" fmla="*/ 12 h 390"/>
                      <a:gd name="T8" fmla="*/ 12 w 407"/>
                      <a:gd name="T9" fmla="*/ 12 h 390"/>
                      <a:gd name="T10" fmla="*/ 12 w 407"/>
                      <a:gd name="T11" fmla="*/ 9 h 390"/>
                      <a:gd name="T12" fmla="*/ 7 w 407"/>
                      <a:gd name="T13" fmla="*/ 7 h 390"/>
                      <a:gd name="T14" fmla="*/ 5 w 407"/>
                      <a:gd name="T15" fmla="*/ 0 h 390"/>
                      <a:gd name="T16" fmla="*/ 5 w 407"/>
                      <a:gd name="T17" fmla="*/ 0 h 39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7"/>
                      <a:gd name="T28" fmla="*/ 0 h 390"/>
                      <a:gd name="T29" fmla="*/ 407 w 407"/>
                      <a:gd name="T30" fmla="*/ 390 h 39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7" h="390">
                        <a:moveTo>
                          <a:pt x="169" y="0"/>
                        </a:moveTo>
                        <a:lnTo>
                          <a:pt x="55" y="104"/>
                        </a:lnTo>
                        <a:lnTo>
                          <a:pt x="0" y="333"/>
                        </a:lnTo>
                        <a:lnTo>
                          <a:pt x="175" y="390"/>
                        </a:lnTo>
                        <a:lnTo>
                          <a:pt x="407" y="373"/>
                        </a:lnTo>
                        <a:lnTo>
                          <a:pt x="388" y="279"/>
                        </a:lnTo>
                        <a:lnTo>
                          <a:pt x="228" y="241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1" name="Freeform 98"/>
                  <p:cNvSpPr>
                    <a:spLocks/>
                  </p:cNvSpPr>
                  <p:nvPr/>
                </p:nvSpPr>
                <p:spPr bwMode="auto">
                  <a:xfrm>
                    <a:off x="4113" y="2154"/>
                    <a:ext cx="170" cy="209"/>
                  </a:xfrm>
                  <a:custGeom>
                    <a:avLst/>
                    <a:gdLst>
                      <a:gd name="T0" fmla="*/ 4 w 341"/>
                      <a:gd name="T1" fmla="*/ 0 h 416"/>
                      <a:gd name="T2" fmla="*/ 0 w 341"/>
                      <a:gd name="T3" fmla="*/ 2 h 416"/>
                      <a:gd name="T4" fmla="*/ 0 w 341"/>
                      <a:gd name="T5" fmla="*/ 11 h 416"/>
                      <a:gd name="T6" fmla="*/ 4 w 341"/>
                      <a:gd name="T7" fmla="*/ 14 h 416"/>
                      <a:gd name="T8" fmla="*/ 10 w 341"/>
                      <a:gd name="T9" fmla="*/ 12 h 416"/>
                      <a:gd name="T10" fmla="*/ 10 w 341"/>
                      <a:gd name="T11" fmla="*/ 9 h 416"/>
                      <a:gd name="T12" fmla="*/ 5 w 341"/>
                      <a:gd name="T13" fmla="*/ 8 h 416"/>
                      <a:gd name="T14" fmla="*/ 4 w 341"/>
                      <a:gd name="T15" fmla="*/ 0 h 416"/>
                      <a:gd name="T16" fmla="*/ 4 w 341"/>
                      <a:gd name="T17" fmla="*/ 0 h 4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1"/>
                      <a:gd name="T28" fmla="*/ 0 h 416"/>
                      <a:gd name="T29" fmla="*/ 341 w 341"/>
                      <a:gd name="T30" fmla="*/ 416 h 41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1" h="416">
                        <a:moveTo>
                          <a:pt x="130" y="0"/>
                        </a:moveTo>
                        <a:lnTo>
                          <a:pt x="21" y="64"/>
                        </a:lnTo>
                        <a:lnTo>
                          <a:pt x="0" y="330"/>
                        </a:lnTo>
                        <a:lnTo>
                          <a:pt x="149" y="416"/>
                        </a:lnTo>
                        <a:lnTo>
                          <a:pt x="326" y="361"/>
                        </a:lnTo>
                        <a:lnTo>
                          <a:pt x="341" y="268"/>
                        </a:lnTo>
                        <a:lnTo>
                          <a:pt x="187" y="235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2" name="Freeform 99"/>
                  <p:cNvSpPr>
                    <a:spLocks/>
                  </p:cNvSpPr>
                  <p:nvPr/>
                </p:nvSpPr>
                <p:spPr bwMode="auto">
                  <a:xfrm>
                    <a:off x="4407" y="2291"/>
                    <a:ext cx="227" cy="213"/>
                  </a:xfrm>
                  <a:custGeom>
                    <a:avLst/>
                    <a:gdLst>
                      <a:gd name="T0" fmla="*/ 7 w 454"/>
                      <a:gd name="T1" fmla="*/ 0 h 426"/>
                      <a:gd name="T2" fmla="*/ 3 w 454"/>
                      <a:gd name="T3" fmla="*/ 3 h 426"/>
                      <a:gd name="T4" fmla="*/ 0 w 454"/>
                      <a:gd name="T5" fmla="*/ 11 h 426"/>
                      <a:gd name="T6" fmla="*/ 5 w 454"/>
                      <a:gd name="T7" fmla="*/ 13 h 426"/>
                      <a:gd name="T8" fmla="*/ 13 w 454"/>
                      <a:gd name="T9" fmla="*/ 13 h 426"/>
                      <a:gd name="T10" fmla="*/ 14 w 454"/>
                      <a:gd name="T11" fmla="*/ 9 h 426"/>
                      <a:gd name="T12" fmla="*/ 9 w 454"/>
                      <a:gd name="T13" fmla="*/ 9 h 426"/>
                      <a:gd name="T14" fmla="*/ 7 w 454"/>
                      <a:gd name="T15" fmla="*/ 0 h 426"/>
                      <a:gd name="T16" fmla="*/ 7 w 454"/>
                      <a:gd name="T17" fmla="*/ 0 h 4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4"/>
                      <a:gd name="T28" fmla="*/ 0 h 426"/>
                      <a:gd name="T29" fmla="*/ 454 w 454"/>
                      <a:gd name="T30" fmla="*/ 426 h 4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4" h="426">
                        <a:moveTo>
                          <a:pt x="222" y="0"/>
                        </a:moveTo>
                        <a:lnTo>
                          <a:pt x="87" y="78"/>
                        </a:lnTo>
                        <a:lnTo>
                          <a:pt x="0" y="333"/>
                        </a:lnTo>
                        <a:lnTo>
                          <a:pt x="144" y="426"/>
                        </a:lnTo>
                        <a:lnTo>
                          <a:pt x="393" y="402"/>
                        </a:lnTo>
                        <a:lnTo>
                          <a:pt x="454" y="286"/>
                        </a:lnTo>
                        <a:lnTo>
                          <a:pt x="287" y="269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3" name="Freeform 100"/>
                  <p:cNvSpPr>
                    <a:spLocks/>
                  </p:cNvSpPr>
                  <p:nvPr/>
                </p:nvSpPr>
                <p:spPr bwMode="auto">
                  <a:xfrm>
                    <a:off x="4730" y="2278"/>
                    <a:ext cx="279" cy="215"/>
                  </a:xfrm>
                  <a:custGeom>
                    <a:avLst/>
                    <a:gdLst>
                      <a:gd name="T0" fmla="*/ 3 w 557"/>
                      <a:gd name="T1" fmla="*/ 2 h 430"/>
                      <a:gd name="T2" fmla="*/ 0 w 557"/>
                      <a:gd name="T3" fmla="*/ 11 h 430"/>
                      <a:gd name="T4" fmla="*/ 9 w 557"/>
                      <a:gd name="T5" fmla="*/ 13 h 430"/>
                      <a:gd name="T6" fmla="*/ 18 w 557"/>
                      <a:gd name="T7" fmla="*/ 12 h 430"/>
                      <a:gd name="T8" fmla="*/ 8 w 557"/>
                      <a:gd name="T9" fmla="*/ 9 h 430"/>
                      <a:gd name="T10" fmla="*/ 8 w 557"/>
                      <a:gd name="T11" fmla="*/ 0 h 430"/>
                      <a:gd name="T12" fmla="*/ 3 w 557"/>
                      <a:gd name="T13" fmla="*/ 2 h 430"/>
                      <a:gd name="T14" fmla="*/ 3 w 557"/>
                      <a:gd name="T15" fmla="*/ 2 h 4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430"/>
                      <a:gd name="T26" fmla="*/ 557 w 557"/>
                      <a:gd name="T27" fmla="*/ 430 h 4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430">
                        <a:moveTo>
                          <a:pt x="86" y="55"/>
                        </a:moveTo>
                        <a:lnTo>
                          <a:pt x="0" y="331"/>
                        </a:lnTo>
                        <a:lnTo>
                          <a:pt x="276" y="430"/>
                        </a:lnTo>
                        <a:lnTo>
                          <a:pt x="557" y="363"/>
                        </a:lnTo>
                        <a:lnTo>
                          <a:pt x="255" y="258"/>
                        </a:lnTo>
                        <a:lnTo>
                          <a:pt x="249" y="0"/>
                        </a:lnTo>
                        <a:lnTo>
                          <a:pt x="86" y="5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4" name="Freeform 101"/>
                  <p:cNvSpPr>
                    <a:spLocks/>
                  </p:cNvSpPr>
                  <p:nvPr/>
                </p:nvSpPr>
                <p:spPr bwMode="auto">
                  <a:xfrm>
                    <a:off x="3450" y="2535"/>
                    <a:ext cx="1591" cy="489"/>
                  </a:xfrm>
                  <a:custGeom>
                    <a:avLst/>
                    <a:gdLst>
                      <a:gd name="T0" fmla="*/ 99 w 3182"/>
                      <a:gd name="T1" fmla="*/ 3 h 979"/>
                      <a:gd name="T2" fmla="*/ 99 w 3182"/>
                      <a:gd name="T3" fmla="*/ 0 h 979"/>
                      <a:gd name="T4" fmla="*/ 72 w 3182"/>
                      <a:gd name="T5" fmla="*/ 8 h 979"/>
                      <a:gd name="T6" fmla="*/ 65 w 3182"/>
                      <a:gd name="T7" fmla="*/ 25 h 979"/>
                      <a:gd name="T8" fmla="*/ 0 w 3182"/>
                      <a:gd name="T9" fmla="*/ 8 h 979"/>
                      <a:gd name="T10" fmla="*/ 65 w 3182"/>
                      <a:gd name="T11" fmla="*/ 30 h 979"/>
                      <a:gd name="T12" fmla="*/ 99 w 3182"/>
                      <a:gd name="T13" fmla="*/ 22 h 979"/>
                      <a:gd name="T14" fmla="*/ 99 w 3182"/>
                      <a:gd name="T15" fmla="*/ 3 h 979"/>
                      <a:gd name="T16" fmla="*/ 99 w 3182"/>
                      <a:gd name="T17" fmla="*/ 3 h 9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182"/>
                      <a:gd name="T28" fmla="*/ 0 h 979"/>
                      <a:gd name="T29" fmla="*/ 3182 w 3182"/>
                      <a:gd name="T30" fmla="*/ 979 h 9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182" h="979">
                        <a:moveTo>
                          <a:pt x="3182" y="99"/>
                        </a:moveTo>
                        <a:lnTo>
                          <a:pt x="3149" y="0"/>
                        </a:lnTo>
                        <a:lnTo>
                          <a:pt x="2277" y="274"/>
                        </a:lnTo>
                        <a:lnTo>
                          <a:pt x="2066" y="814"/>
                        </a:lnTo>
                        <a:lnTo>
                          <a:pt x="0" y="272"/>
                        </a:lnTo>
                        <a:lnTo>
                          <a:pt x="2074" y="979"/>
                        </a:lnTo>
                        <a:lnTo>
                          <a:pt x="3157" y="709"/>
                        </a:lnTo>
                        <a:lnTo>
                          <a:pt x="3182" y="99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5" name="Freeform 102"/>
                  <p:cNvSpPr>
                    <a:spLocks/>
                  </p:cNvSpPr>
                  <p:nvPr/>
                </p:nvSpPr>
                <p:spPr bwMode="auto">
                  <a:xfrm>
                    <a:off x="3415" y="2252"/>
                    <a:ext cx="229" cy="397"/>
                  </a:xfrm>
                  <a:custGeom>
                    <a:avLst/>
                    <a:gdLst>
                      <a:gd name="T0" fmla="*/ 0 w 458"/>
                      <a:gd name="T1" fmla="*/ 23 h 793"/>
                      <a:gd name="T2" fmla="*/ 2 w 458"/>
                      <a:gd name="T3" fmla="*/ 4 h 793"/>
                      <a:gd name="T4" fmla="*/ 5 w 458"/>
                      <a:gd name="T5" fmla="*/ 2 h 793"/>
                      <a:gd name="T6" fmla="*/ 14 w 458"/>
                      <a:gd name="T7" fmla="*/ 0 h 793"/>
                      <a:gd name="T8" fmla="*/ 14 w 458"/>
                      <a:gd name="T9" fmla="*/ 2 h 793"/>
                      <a:gd name="T10" fmla="*/ 5 w 458"/>
                      <a:gd name="T11" fmla="*/ 4 h 793"/>
                      <a:gd name="T12" fmla="*/ 3 w 458"/>
                      <a:gd name="T13" fmla="*/ 25 h 793"/>
                      <a:gd name="T14" fmla="*/ 0 w 458"/>
                      <a:gd name="T15" fmla="*/ 23 h 793"/>
                      <a:gd name="T16" fmla="*/ 0 w 458"/>
                      <a:gd name="T17" fmla="*/ 23 h 79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8"/>
                      <a:gd name="T28" fmla="*/ 0 h 793"/>
                      <a:gd name="T29" fmla="*/ 458 w 458"/>
                      <a:gd name="T30" fmla="*/ 793 h 79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8" h="793">
                        <a:moveTo>
                          <a:pt x="0" y="723"/>
                        </a:moveTo>
                        <a:lnTo>
                          <a:pt x="61" y="118"/>
                        </a:lnTo>
                        <a:lnTo>
                          <a:pt x="143" y="40"/>
                        </a:lnTo>
                        <a:lnTo>
                          <a:pt x="458" y="0"/>
                        </a:lnTo>
                        <a:lnTo>
                          <a:pt x="441" y="52"/>
                        </a:lnTo>
                        <a:lnTo>
                          <a:pt x="147" y="107"/>
                        </a:lnTo>
                        <a:lnTo>
                          <a:pt x="80" y="793"/>
                        </a:lnTo>
                        <a:lnTo>
                          <a:pt x="0" y="72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6" name="Freeform 103"/>
                  <p:cNvSpPr>
                    <a:spLocks/>
                  </p:cNvSpPr>
                  <p:nvPr/>
                </p:nvSpPr>
                <p:spPr bwMode="auto">
                  <a:xfrm>
                    <a:off x="3579" y="2333"/>
                    <a:ext cx="1500" cy="553"/>
                  </a:xfrm>
                  <a:custGeom>
                    <a:avLst/>
                    <a:gdLst>
                      <a:gd name="T0" fmla="*/ 0 w 3000"/>
                      <a:gd name="T1" fmla="*/ 0 h 1107"/>
                      <a:gd name="T2" fmla="*/ 57 w 3000"/>
                      <a:gd name="T3" fmla="*/ 14 h 1107"/>
                      <a:gd name="T4" fmla="*/ 89 w 3000"/>
                      <a:gd name="T5" fmla="*/ 8 h 1107"/>
                      <a:gd name="T6" fmla="*/ 80 w 3000"/>
                      <a:gd name="T7" fmla="*/ 5 h 1107"/>
                      <a:gd name="T8" fmla="*/ 81 w 3000"/>
                      <a:gd name="T9" fmla="*/ 3 h 1107"/>
                      <a:gd name="T10" fmla="*/ 94 w 3000"/>
                      <a:gd name="T11" fmla="*/ 7 h 1107"/>
                      <a:gd name="T12" fmla="*/ 94 w 3000"/>
                      <a:gd name="T13" fmla="*/ 31 h 1107"/>
                      <a:gd name="T14" fmla="*/ 91 w 3000"/>
                      <a:gd name="T15" fmla="*/ 34 h 1107"/>
                      <a:gd name="T16" fmla="*/ 92 w 3000"/>
                      <a:gd name="T17" fmla="*/ 10 h 1107"/>
                      <a:gd name="T18" fmla="*/ 59 w 3000"/>
                      <a:gd name="T19" fmla="*/ 18 h 1107"/>
                      <a:gd name="T20" fmla="*/ 56 w 3000"/>
                      <a:gd name="T21" fmla="*/ 34 h 1107"/>
                      <a:gd name="T22" fmla="*/ 54 w 3000"/>
                      <a:gd name="T23" fmla="*/ 18 h 1107"/>
                      <a:gd name="T24" fmla="*/ 0 w 3000"/>
                      <a:gd name="T25" fmla="*/ 0 h 1107"/>
                      <a:gd name="T26" fmla="*/ 0 w 3000"/>
                      <a:gd name="T27" fmla="*/ 0 h 110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000"/>
                      <a:gd name="T43" fmla="*/ 0 h 1107"/>
                      <a:gd name="T44" fmla="*/ 3000 w 3000"/>
                      <a:gd name="T45" fmla="*/ 1107 h 110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000" h="1107">
                        <a:moveTo>
                          <a:pt x="0" y="0"/>
                        </a:moveTo>
                        <a:lnTo>
                          <a:pt x="1833" y="479"/>
                        </a:lnTo>
                        <a:lnTo>
                          <a:pt x="2831" y="257"/>
                        </a:lnTo>
                        <a:lnTo>
                          <a:pt x="2555" y="181"/>
                        </a:lnTo>
                        <a:lnTo>
                          <a:pt x="2568" y="118"/>
                        </a:lnTo>
                        <a:lnTo>
                          <a:pt x="2994" y="240"/>
                        </a:lnTo>
                        <a:lnTo>
                          <a:pt x="3000" y="1010"/>
                        </a:lnTo>
                        <a:lnTo>
                          <a:pt x="2910" y="1097"/>
                        </a:lnTo>
                        <a:lnTo>
                          <a:pt x="2914" y="348"/>
                        </a:lnTo>
                        <a:lnTo>
                          <a:pt x="1911" y="603"/>
                        </a:lnTo>
                        <a:lnTo>
                          <a:pt x="1804" y="1107"/>
                        </a:lnTo>
                        <a:lnTo>
                          <a:pt x="1745" y="5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7" name="Freeform 104"/>
                  <p:cNvSpPr>
                    <a:spLocks/>
                  </p:cNvSpPr>
                  <p:nvPr/>
                </p:nvSpPr>
                <p:spPr bwMode="auto">
                  <a:xfrm>
                    <a:off x="3634" y="2083"/>
                    <a:ext cx="267" cy="247"/>
                  </a:xfrm>
                  <a:custGeom>
                    <a:avLst/>
                    <a:gdLst>
                      <a:gd name="T0" fmla="*/ 0 w 535"/>
                      <a:gd name="T1" fmla="*/ 13 h 494"/>
                      <a:gd name="T2" fmla="*/ 0 w 535"/>
                      <a:gd name="T3" fmla="*/ 2 h 494"/>
                      <a:gd name="T4" fmla="*/ 6 w 535"/>
                      <a:gd name="T5" fmla="*/ 0 h 494"/>
                      <a:gd name="T6" fmla="*/ 12 w 535"/>
                      <a:gd name="T7" fmla="*/ 1 h 494"/>
                      <a:gd name="T8" fmla="*/ 16 w 535"/>
                      <a:gd name="T9" fmla="*/ 4 h 494"/>
                      <a:gd name="T10" fmla="*/ 16 w 535"/>
                      <a:gd name="T11" fmla="*/ 15 h 494"/>
                      <a:gd name="T12" fmla="*/ 11 w 535"/>
                      <a:gd name="T13" fmla="*/ 15 h 494"/>
                      <a:gd name="T14" fmla="*/ 5 w 535"/>
                      <a:gd name="T15" fmla="*/ 14 h 494"/>
                      <a:gd name="T16" fmla="*/ 12 w 535"/>
                      <a:gd name="T17" fmla="*/ 13 h 494"/>
                      <a:gd name="T18" fmla="*/ 13 w 535"/>
                      <a:gd name="T19" fmla="*/ 4 h 494"/>
                      <a:gd name="T20" fmla="*/ 8 w 535"/>
                      <a:gd name="T21" fmla="*/ 6 h 494"/>
                      <a:gd name="T22" fmla="*/ 2 w 535"/>
                      <a:gd name="T23" fmla="*/ 4 h 494"/>
                      <a:gd name="T24" fmla="*/ 0 w 535"/>
                      <a:gd name="T25" fmla="*/ 13 h 494"/>
                      <a:gd name="T26" fmla="*/ 0 w 535"/>
                      <a:gd name="T27" fmla="*/ 13 h 49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35"/>
                      <a:gd name="T43" fmla="*/ 0 h 494"/>
                      <a:gd name="T44" fmla="*/ 535 w 535"/>
                      <a:gd name="T45" fmla="*/ 494 h 49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35" h="494">
                        <a:moveTo>
                          <a:pt x="0" y="416"/>
                        </a:moveTo>
                        <a:lnTo>
                          <a:pt x="10" y="53"/>
                        </a:lnTo>
                        <a:lnTo>
                          <a:pt x="192" y="0"/>
                        </a:lnTo>
                        <a:lnTo>
                          <a:pt x="405" y="17"/>
                        </a:lnTo>
                        <a:lnTo>
                          <a:pt x="514" y="101"/>
                        </a:lnTo>
                        <a:lnTo>
                          <a:pt x="535" y="451"/>
                        </a:lnTo>
                        <a:lnTo>
                          <a:pt x="382" y="494"/>
                        </a:lnTo>
                        <a:lnTo>
                          <a:pt x="170" y="447"/>
                        </a:lnTo>
                        <a:lnTo>
                          <a:pt x="415" y="415"/>
                        </a:lnTo>
                        <a:lnTo>
                          <a:pt x="426" y="105"/>
                        </a:lnTo>
                        <a:lnTo>
                          <a:pt x="280" y="173"/>
                        </a:lnTo>
                        <a:lnTo>
                          <a:pt x="92" y="112"/>
                        </a:lnTo>
                        <a:lnTo>
                          <a:pt x="0" y="416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8" name="Freeform 105"/>
                  <p:cNvSpPr>
                    <a:spLocks/>
                  </p:cNvSpPr>
                  <p:nvPr/>
                </p:nvSpPr>
                <p:spPr bwMode="auto">
                  <a:xfrm>
                    <a:off x="3974" y="2094"/>
                    <a:ext cx="245" cy="252"/>
                  </a:xfrm>
                  <a:custGeom>
                    <a:avLst/>
                    <a:gdLst>
                      <a:gd name="T0" fmla="*/ 0 w 490"/>
                      <a:gd name="T1" fmla="*/ 13 h 504"/>
                      <a:gd name="T2" fmla="*/ 1 w 490"/>
                      <a:gd name="T3" fmla="*/ 2 h 504"/>
                      <a:gd name="T4" fmla="*/ 6 w 490"/>
                      <a:gd name="T5" fmla="*/ 0 h 504"/>
                      <a:gd name="T6" fmla="*/ 13 w 490"/>
                      <a:gd name="T7" fmla="*/ 1 h 504"/>
                      <a:gd name="T8" fmla="*/ 15 w 490"/>
                      <a:gd name="T9" fmla="*/ 4 h 504"/>
                      <a:gd name="T10" fmla="*/ 15 w 490"/>
                      <a:gd name="T11" fmla="*/ 14 h 504"/>
                      <a:gd name="T12" fmla="*/ 11 w 490"/>
                      <a:gd name="T13" fmla="*/ 16 h 504"/>
                      <a:gd name="T14" fmla="*/ 6 w 490"/>
                      <a:gd name="T15" fmla="*/ 14 h 504"/>
                      <a:gd name="T16" fmla="*/ 12 w 490"/>
                      <a:gd name="T17" fmla="*/ 13 h 504"/>
                      <a:gd name="T18" fmla="*/ 12 w 490"/>
                      <a:gd name="T19" fmla="*/ 4 h 504"/>
                      <a:gd name="T20" fmla="*/ 9 w 490"/>
                      <a:gd name="T21" fmla="*/ 5 h 504"/>
                      <a:gd name="T22" fmla="*/ 4 w 490"/>
                      <a:gd name="T23" fmla="*/ 4 h 504"/>
                      <a:gd name="T24" fmla="*/ 0 w 490"/>
                      <a:gd name="T25" fmla="*/ 13 h 504"/>
                      <a:gd name="T26" fmla="*/ 0 w 490"/>
                      <a:gd name="T27" fmla="*/ 13 h 50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90"/>
                      <a:gd name="T43" fmla="*/ 0 h 504"/>
                      <a:gd name="T44" fmla="*/ 490 w 490"/>
                      <a:gd name="T45" fmla="*/ 504 h 50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90" h="504">
                        <a:moveTo>
                          <a:pt x="0" y="405"/>
                        </a:moveTo>
                        <a:lnTo>
                          <a:pt x="19" y="44"/>
                        </a:lnTo>
                        <a:lnTo>
                          <a:pt x="182" y="0"/>
                        </a:lnTo>
                        <a:lnTo>
                          <a:pt x="386" y="17"/>
                        </a:lnTo>
                        <a:lnTo>
                          <a:pt x="470" y="101"/>
                        </a:lnTo>
                        <a:lnTo>
                          <a:pt x="490" y="430"/>
                        </a:lnTo>
                        <a:lnTo>
                          <a:pt x="348" y="504"/>
                        </a:lnTo>
                        <a:lnTo>
                          <a:pt x="186" y="441"/>
                        </a:lnTo>
                        <a:lnTo>
                          <a:pt x="378" y="414"/>
                        </a:lnTo>
                        <a:lnTo>
                          <a:pt x="373" y="97"/>
                        </a:lnTo>
                        <a:lnTo>
                          <a:pt x="270" y="156"/>
                        </a:lnTo>
                        <a:lnTo>
                          <a:pt x="108" y="101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29" name="Freeform 106"/>
                  <p:cNvSpPr>
                    <a:spLocks/>
                  </p:cNvSpPr>
                  <p:nvPr/>
                </p:nvSpPr>
                <p:spPr bwMode="auto">
                  <a:xfrm>
                    <a:off x="4266" y="2216"/>
                    <a:ext cx="301" cy="279"/>
                  </a:xfrm>
                  <a:custGeom>
                    <a:avLst/>
                    <a:gdLst>
                      <a:gd name="T0" fmla="*/ 0 w 601"/>
                      <a:gd name="T1" fmla="*/ 14 h 557"/>
                      <a:gd name="T2" fmla="*/ 1 w 601"/>
                      <a:gd name="T3" fmla="*/ 1 h 557"/>
                      <a:gd name="T4" fmla="*/ 7 w 601"/>
                      <a:gd name="T5" fmla="*/ 0 h 557"/>
                      <a:gd name="T6" fmla="*/ 14 w 601"/>
                      <a:gd name="T7" fmla="*/ 1 h 557"/>
                      <a:gd name="T8" fmla="*/ 19 w 601"/>
                      <a:gd name="T9" fmla="*/ 4 h 557"/>
                      <a:gd name="T10" fmla="*/ 19 w 601"/>
                      <a:gd name="T11" fmla="*/ 15 h 557"/>
                      <a:gd name="T12" fmla="*/ 13 w 601"/>
                      <a:gd name="T13" fmla="*/ 18 h 557"/>
                      <a:gd name="T14" fmla="*/ 6 w 601"/>
                      <a:gd name="T15" fmla="*/ 16 h 557"/>
                      <a:gd name="T16" fmla="*/ 15 w 601"/>
                      <a:gd name="T17" fmla="*/ 15 h 557"/>
                      <a:gd name="T18" fmla="*/ 15 w 601"/>
                      <a:gd name="T19" fmla="*/ 4 h 557"/>
                      <a:gd name="T20" fmla="*/ 10 w 601"/>
                      <a:gd name="T21" fmla="*/ 5 h 557"/>
                      <a:gd name="T22" fmla="*/ 4 w 601"/>
                      <a:gd name="T23" fmla="*/ 4 h 557"/>
                      <a:gd name="T24" fmla="*/ 0 w 601"/>
                      <a:gd name="T25" fmla="*/ 14 h 557"/>
                      <a:gd name="T26" fmla="*/ 0 w 601"/>
                      <a:gd name="T27" fmla="*/ 14 h 55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01"/>
                      <a:gd name="T43" fmla="*/ 0 h 557"/>
                      <a:gd name="T44" fmla="*/ 601 w 601"/>
                      <a:gd name="T45" fmla="*/ 557 h 55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01" h="557">
                        <a:moveTo>
                          <a:pt x="0" y="434"/>
                        </a:moveTo>
                        <a:lnTo>
                          <a:pt x="25" y="27"/>
                        </a:lnTo>
                        <a:lnTo>
                          <a:pt x="217" y="0"/>
                        </a:lnTo>
                        <a:lnTo>
                          <a:pt x="438" y="10"/>
                        </a:lnTo>
                        <a:lnTo>
                          <a:pt x="601" y="107"/>
                        </a:lnTo>
                        <a:lnTo>
                          <a:pt x="592" y="468"/>
                        </a:lnTo>
                        <a:lnTo>
                          <a:pt x="394" y="557"/>
                        </a:lnTo>
                        <a:lnTo>
                          <a:pt x="179" y="489"/>
                        </a:lnTo>
                        <a:lnTo>
                          <a:pt x="459" y="466"/>
                        </a:lnTo>
                        <a:lnTo>
                          <a:pt x="478" y="112"/>
                        </a:lnTo>
                        <a:lnTo>
                          <a:pt x="293" y="156"/>
                        </a:lnTo>
                        <a:lnTo>
                          <a:pt x="126" y="111"/>
                        </a:lnTo>
                        <a:lnTo>
                          <a:pt x="0" y="43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30" name="Freeform 107"/>
                  <p:cNvSpPr>
                    <a:spLocks/>
                  </p:cNvSpPr>
                  <p:nvPr/>
                </p:nvSpPr>
                <p:spPr bwMode="auto">
                  <a:xfrm>
                    <a:off x="4618" y="2211"/>
                    <a:ext cx="257" cy="255"/>
                  </a:xfrm>
                  <a:custGeom>
                    <a:avLst/>
                    <a:gdLst>
                      <a:gd name="T0" fmla="*/ 0 w 515"/>
                      <a:gd name="T1" fmla="*/ 13 h 509"/>
                      <a:gd name="T2" fmla="*/ 0 w 515"/>
                      <a:gd name="T3" fmla="*/ 1 h 509"/>
                      <a:gd name="T4" fmla="*/ 4 w 515"/>
                      <a:gd name="T5" fmla="*/ 0 h 509"/>
                      <a:gd name="T6" fmla="*/ 12 w 515"/>
                      <a:gd name="T7" fmla="*/ 1 h 509"/>
                      <a:gd name="T8" fmla="*/ 16 w 515"/>
                      <a:gd name="T9" fmla="*/ 3 h 509"/>
                      <a:gd name="T10" fmla="*/ 16 w 515"/>
                      <a:gd name="T11" fmla="*/ 15 h 509"/>
                      <a:gd name="T12" fmla="*/ 11 w 515"/>
                      <a:gd name="T13" fmla="*/ 16 h 509"/>
                      <a:gd name="T14" fmla="*/ 3 w 515"/>
                      <a:gd name="T15" fmla="*/ 15 h 509"/>
                      <a:gd name="T16" fmla="*/ 13 w 515"/>
                      <a:gd name="T17" fmla="*/ 13 h 509"/>
                      <a:gd name="T18" fmla="*/ 13 w 515"/>
                      <a:gd name="T19" fmla="*/ 4 h 509"/>
                      <a:gd name="T20" fmla="*/ 7 w 515"/>
                      <a:gd name="T21" fmla="*/ 5 h 509"/>
                      <a:gd name="T22" fmla="*/ 2 w 515"/>
                      <a:gd name="T23" fmla="*/ 3 h 509"/>
                      <a:gd name="T24" fmla="*/ 0 w 515"/>
                      <a:gd name="T25" fmla="*/ 13 h 509"/>
                      <a:gd name="T26" fmla="*/ 0 w 515"/>
                      <a:gd name="T27" fmla="*/ 13 h 50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15"/>
                      <a:gd name="T43" fmla="*/ 0 h 509"/>
                      <a:gd name="T44" fmla="*/ 515 w 515"/>
                      <a:gd name="T45" fmla="*/ 509 h 50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15" h="509">
                        <a:moveTo>
                          <a:pt x="0" y="401"/>
                        </a:moveTo>
                        <a:lnTo>
                          <a:pt x="0" y="32"/>
                        </a:lnTo>
                        <a:lnTo>
                          <a:pt x="139" y="0"/>
                        </a:lnTo>
                        <a:lnTo>
                          <a:pt x="386" y="13"/>
                        </a:lnTo>
                        <a:lnTo>
                          <a:pt x="513" y="78"/>
                        </a:lnTo>
                        <a:lnTo>
                          <a:pt x="515" y="452"/>
                        </a:lnTo>
                        <a:lnTo>
                          <a:pt x="374" y="509"/>
                        </a:lnTo>
                        <a:lnTo>
                          <a:pt x="125" y="458"/>
                        </a:lnTo>
                        <a:lnTo>
                          <a:pt x="422" y="416"/>
                        </a:lnTo>
                        <a:lnTo>
                          <a:pt x="420" y="106"/>
                        </a:lnTo>
                        <a:lnTo>
                          <a:pt x="241" y="142"/>
                        </a:lnTo>
                        <a:lnTo>
                          <a:pt x="82" y="89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31" name="Freeform 108"/>
                  <p:cNvSpPr>
                    <a:spLocks/>
                  </p:cNvSpPr>
                  <p:nvPr/>
                </p:nvSpPr>
                <p:spPr bwMode="auto">
                  <a:xfrm>
                    <a:off x="3864" y="2209"/>
                    <a:ext cx="120" cy="45"/>
                  </a:xfrm>
                  <a:custGeom>
                    <a:avLst/>
                    <a:gdLst>
                      <a:gd name="T0" fmla="*/ 0 w 240"/>
                      <a:gd name="T1" fmla="*/ 0 h 91"/>
                      <a:gd name="T2" fmla="*/ 8 w 240"/>
                      <a:gd name="T3" fmla="*/ 0 h 91"/>
                      <a:gd name="T4" fmla="*/ 8 w 240"/>
                      <a:gd name="T5" fmla="*/ 1 h 91"/>
                      <a:gd name="T6" fmla="*/ 1 w 240"/>
                      <a:gd name="T7" fmla="*/ 2 h 91"/>
                      <a:gd name="T8" fmla="*/ 0 w 240"/>
                      <a:gd name="T9" fmla="*/ 0 h 91"/>
                      <a:gd name="T10" fmla="*/ 0 w 240"/>
                      <a:gd name="T11" fmla="*/ 0 h 9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0"/>
                      <a:gd name="T19" fmla="*/ 0 h 91"/>
                      <a:gd name="T20" fmla="*/ 240 w 240"/>
                      <a:gd name="T21" fmla="*/ 91 h 9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0" h="91">
                        <a:moveTo>
                          <a:pt x="0" y="21"/>
                        </a:moveTo>
                        <a:lnTo>
                          <a:pt x="236" y="0"/>
                        </a:lnTo>
                        <a:lnTo>
                          <a:pt x="240" y="53"/>
                        </a:lnTo>
                        <a:lnTo>
                          <a:pt x="4" y="9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32" name="Freeform 109"/>
                  <p:cNvSpPr>
                    <a:spLocks/>
                  </p:cNvSpPr>
                  <p:nvPr/>
                </p:nvSpPr>
                <p:spPr bwMode="auto">
                  <a:xfrm>
                    <a:off x="4170" y="2195"/>
                    <a:ext cx="217" cy="55"/>
                  </a:xfrm>
                  <a:custGeom>
                    <a:avLst/>
                    <a:gdLst>
                      <a:gd name="T0" fmla="*/ 1 w 433"/>
                      <a:gd name="T1" fmla="*/ 0 h 111"/>
                      <a:gd name="T2" fmla="*/ 4 w 433"/>
                      <a:gd name="T3" fmla="*/ 0 h 111"/>
                      <a:gd name="T4" fmla="*/ 14 w 433"/>
                      <a:gd name="T5" fmla="*/ 3 h 111"/>
                      <a:gd name="T6" fmla="*/ 8 w 433"/>
                      <a:gd name="T7" fmla="*/ 3 h 111"/>
                      <a:gd name="T8" fmla="*/ 4 w 433"/>
                      <a:gd name="T9" fmla="*/ 2 h 111"/>
                      <a:gd name="T10" fmla="*/ 0 w 433"/>
                      <a:gd name="T11" fmla="*/ 3 h 111"/>
                      <a:gd name="T12" fmla="*/ 1 w 433"/>
                      <a:gd name="T13" fmla="*/ 0 h 111"/>
                      <a:gd name="T14" fmla="*/ 1 w 433"/>
                      <a:gd name="T15" fmla="*/ 0 h 11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3"/>
                      <a:gd name="T25" fmla="*/ 0 h 111"/>
                      <a:gd name="T26" fmla="*/ 433 w 433"/>
                      <a:gd name="T27" fmla="*/ 111 h 11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3" h="111">
                        <a:moveTo>
                          <a:pt x="13" y="14"/>
                        </a:moveTo>
                        <a:lnTo>
                          <a:pt x="108" y="0"/>
                        </a:lnTo>
                        <a:lnTo>
                          <a:pt x="433" y="109"/>
                        </a:lnTo>
                        <a:lnTo>
                          <a:pt x="245" y="111"/>
                        </a:lnTo>
                        <a:lnTo>
                          <a:pt x="117" y="69"/>
                        </a:lnTo>
                        <a:lnTo>
                          <a:pt x="0" y="103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33" name="Freeform 110"/>
                  <p:cNvSpPr>
                    <a:spLocks/>
                  </p:cNvSpPr>
                  <p:nvPr/>
                </p:nvSpPr>
                <p:spPr bwMode="auto">
                  <a:xfrm>
                    <a:off x="4549" y="2297"/>
                    <a:ext cx="79" cy="59"/>
                  </a:xfrm>
                  <a:custGeom>
                    <a:avLst/>
                    <a:gdLst>
                      <a:gd name="T0" fmla="*/ 1 w 158"/>
                      <a:gd name="T1" fmla="*/ 0 h 118"/>
                      <a:gd name="T2" fmla="*/ 5 w 158"/>
                      <a:gd name="T3" fmla="*/ 2 h 118"/>
                      <a:gd name="T4" fmla="*/ 5 w 158"/>
                      <a:gd name="T5" fmla="*/ 4 h 118"/>
                      <a:gd name="T6" fmla="*/ 0 w 158"/>
                      <a:gd name="T7" fmla="*/ 3 h 118"/>
                      <a:gd name="T8" fmla="*/ 1 w 158"/>
                      <a:gd name="T9" fmla="*/ 0 h 118"/>
                      <a:gd name="T10" fmla="*/ 1 w 158"/>
                      <a:gd name="T11" fmla="*/ 0 h 1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8"/>
                      <a:gd name="T19" fmla="*/ 0 h 118"/>
                      <a:gd name="T20" fmla="*/ 158 w 158"/>
                      <a:gd name="T21" fmla="*/ 118 h 11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8" h="118">
                        <a:moveTo>
                          <a:pt x="23" y="0"/>
                        </a:moveTo>
                        <a:lnTo>
                          <a:pt x="158" y="47"/>
                        </a:lnTo>
                        <a:lnTo>
                          <a:pt x="152" y="118"/>
                        </a:lnTo>
                        <a:lnTo>
                          <a:pt x="0" y="7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34" name="Freeform 111"/>
                  <p:cNvSpPr>
                    <a:spLocks/>
                  </p:cNvSpPr>
                  <p:nvPr/>
                </p:nvSpPr>
                <p:spPr bwMode="auto">
                  <a:xfrm>
                    <a:off x="3334" y="2410"/>
                    <a:ext cx="118" cy="54"/>
                  </a:xfrm>
                  <a:custGeom>
                    <a:avLst/>
                    <a:gdLst>
                      <a:gd name="T0" fmla="*/ 1 w 235"/>
                      <a:gd name="T1" fmla="*/ 0 h 109"/>
                      <a:gd name="T2" fmla="*/ 8 w 235"/>
                      <a:gd name="T3" fmla="*/ 0 h 109"/>
                      <a:gd name="T4" fmla="*/ 8 w 235"/>
                      <a:gd name="T5" fmla="*/ 2 h 109"/>
                      <a:gd name="T6" fmla="*/ 0 w 235"/>
                      <a:gd name="T7" fmla="*/ 3 h 109"/>
                      <a:gd name="T8" fmla="*/ 1 w 235"/>
                      <a:gd name="T9" fmla="*/ 0 h 109"/>
                      <a:gd name="T10" fmla="*/ 1 w 235"/>
                      <a:gd name="T11" fmla="*/ 0 h 10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5"/>
                      <a:gd name="T19" fmla="*/ 0 h 109"/>
                      <a:gd name="T20" fmla="*/ 235 w 235"/>
                      <a:gd name="T21" fmla="*/ 109 h 10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5" h="109">
                        <a:moveTo>
                          <a:pt x="5" y="29"/>
                        </a:moveTo>
                        <a:lnTo>
                          <a:pt x="232" y="0"/>
                        </a:lnTo>
                        <a:lnTo>
                          <a:pt x="235" y="70"/>
                        </a:lnTo>
                        <a:lnTo>
                          <a:pt x="0" y="109"/>
                        </a:lnTo>
                        <a:lnTo>
                          <a:pt x="5" y="29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</p:grpSp>
          </p:grpSp>
          <p:grpSp>
            <p:nvGrpSpPr>
              <p:cNvPr id="99" name="Group 112"/>
              <p:cNvGrpSpPr>
                <a:grpSpLocks/>
              </p:cNvGrpSpPr>
              <p:nvPr/>
            </p:nvGrpSpPr>
            <p:grpSpPr bwMode="auto">
              <a:xfrm>
                <a:off x="3840" y="288"/>
                <a:ext cx="1728" cy="949"/>
                <a:chOff x="3552" y="260"/>
                <a:chExt cx="1728" cy="949"/>
              </a:xfrm>
            </p:grpSpPr>
            <p:grpSp>
              <p:nvGrpSpPr>
                <p:cNvPr id="100" name="Group 113"/>
                <p:cNvGrpSpPr>
                  <a:grpSpLocks/>
                </p:cNvGrpSpPr>
                <p:nvPr/>
              </p:nvGrpSpPr>
              <p:grpSpPr bwMode="auto">
                <a:xfrm>
                  <a:off x="3648" y="260"/>
                  <a:ext cx="1632" cy="949"/>
                  <a:chOff x="3648" y="260"/>
                  <a:chExt cx="1632" cy="949"/>
                </a:xfrm>
              </p:grpSpPr>
              <p:sp>
                <p:nvSpPr>
                  <p:cNvPr id="102" name="Freeform 114"/>
                  <p:cNvSpPr>
                    <a:spLocks/>
                  </p:cNvSpPr>
                  <p:nvPr/>
                </p:nvSpPr>
                <p:spPr bwMode="auto">
                  <a:xfrm>
                    <a:off x="3780" y="528"/>
                    <a:ext cx="1500" cy="553"/>
                  </a:xfrm>
                  <a:custGeom>
                    <a:avLst/>
                    <a:gdLst>
                      <a:gd name="T0" fmla="*/ 0 w 3000"/>
                      <a:gd name="T1" fmla="*/ 0 h 1107"/>
                      <a:gd name="T2" fmla="*/ 57 w 3000"/>
                      <a:gd name="T3" fmla="*/ 14 h 1107"/>
                      <a:gd name="T4" fmla="*/ 89 w 3000"/>
                      <a:gd name="T5" fmla="*/ 8 h 1107"/>
                      <a:gd name="T6" fmla="*/ 80 w 3000"/>
                      <a:gd name="T7" fmla="*/ 5 h 1107"/>
                      <a:gd name="T8" fmla="*/ 81 w 3000"/>
                      <a:gd name="T9" fmla="*/ 3 h 1107"/>
                      <a:gd name="T10" fmla="*/ 94 w 3000"/>
                      <a:gd name="T11" fmla="*/ 7 h 1107"/>
                      <a:gd name="T12" fmla="*/ 94 w 3000"/>
                      <a:gd name="T13" fmla="*/ 31 h 1107"/>
                      <a:gd name="T14" fmla="*/ 91 w 3000"/>
                      <a:gd name="T15" fmla="*/ 34 h 1107"/>
                      <a:gd name="T16" fmla="*/ 92 w 3000"/>
                      <a:gd name="T17" fmla="*/ 10 h 1107"/>
                      <a:gd name="T18" fmla="*/ 59 w 3000"/>
                      <a:gd name="T19" fmla="*/ 18 h 1107"/>
                      <a:gd name="T20" fmla="*/ 56 w 3000"/>
                      <a:gd name="T21" fmla="*/ 34 h 1107"/>
                      <a:gd name="T22" fmla="*/ 54 w 3000"/>
                      <a:gd name="T23" fmla="*/ 18 h 1107"/>
                      <a:gd name="T24" fmla="*/ 0 w 3000"/>
                      <a:gd name="T25" fmla="*/ 0 h 1107"/>
                      <a:gd name="T26" fmla="*/ 0 w 3000"/>
                      <a:gd name="T27" fmla="*/ 0 h 110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000"/>
                      <a:gd name="T43" fmla="*/ 0 h 1107"/>
                      <a:gd name="T44" fmla="*/ 3000 w 3000"/>
                      <a:gd name="T45" fmla="*/ 1107 h 110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000" h="1107">
                        <a:moveTo>
                          <a:pt x="0" y="0"/>
                        </a:moveTo>
                        <a:lnTo>
                          <a:pt x="1833" y="479"/>
                        </a:lnTo>
                        <a:lnTo>
                          <a:pt x="2831" y="257"/>
                        </a:lnTo>
                        <a:lnTo>
                          <a:pt x="2555" y="181"/>
                        </a:lnTo>
                        <a:lnTo>
                          <a:pt x="2568" y="118"/>
                        </a:lnTo>
                        <a:lnTo>
                          <a:pt x="2994" y="240"/>
                        </a:lnTo>
                        <a:lnTo>
                          <a:pt x="3000" y="1010"/>
                        </a:lnTo>
                        <a:lnTo>
                          <a:pt x="2910" y="1097"/>
                        </a:lnTo>
                        <a:lnTo>
                          <a:pt x="2914" y="348"/>
                        </a:lnTo>
                        <a:lnTo>
                          <a:pt x="1911" y="603"/>
                        </a:lnTo>
                        <a:lnTo>
                          <a:pt x="1804" y="1107"/>
                        </a:lnTo>
                        <a:lnTo>
                          <a:pt x="1745" y="5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03" name="Freeform 115"/>
                  <p:cNvSpPr>
                    <a:spLocks/>
                  </p:cNvSpPr>
                  <p:nvPr/>
                </p:nvSpPr>
                <p:spPr bwMode="auto">
                  <a:xfrm>
                    <a:off x="3799" y="260"/>
                    <a:ext cx="267" cy="247"/>
                  </a:xfrm>
                  <a:custGeom>
                    <a:avLst/>
                    <a:gdLst>
                      <a:gd name="T0" fmla="*/ 0 w 535"/>
                      <a:gd name="T1" fmla="*/ 13 h 494"/>
                      <a:gd name="T2" fmla="*/ 0 w 535"/>
                      <a:gd name="T3" fmla="*/ 2 h 494"/>
                      <a:gd name="T4" fmla="*/ 6 w 535"/>
                      <a:gd name="T5" fmla="*/ 0 h 494"/>
                      <a:gd name="T6" fmla="*/ 12 w 535"/>
                      <a:gd name="T7" fmla="*/ 1 h 494"/>
                      <a:gd name="T8" fmla="*/ 16 w 535"/>
                      <a:gd name="T9" fmla="*/ 4 h 494"/>
                      <a:gd name="T10" fmla="*/ 16 w 535"/>
                      <a:gd name="T11" fmla="*/ 15 h 494"/>
                      <a:gd name="T12" fmla="*/ 11 w 535"/>
                      <a:gd name="T13" fmla="*/ 15 h 494"/>
                      <a:gd name="T14" fmla="*/ 5 w 535"/>
                      <a:gd name="T15" fmla="*/ 14 h 494"/>
                      <a:gd name="T16" fmla="*/ 12 w 535"/>
                      <a:gd name="T17" fmla="*/ 13 h 494"/>
                      <a:gd name="T18" fmla="*/ 13 w 535"/>
                      <a:gd name="T19" fmla="*/ 4 h 494"/>
                      <a:gd name="T20" fmla="*/ 8 w 535"/>
                      <a:gd name="T21" fmla="*/ 6 h 494"/>
                      <a:gd name="T22" fmla="*/ 2 w 535"/>
                      <a:gd name="T23" fmla="*/ 4 h 494"/>
                      <a:gd name="T24" fmla="*/ 0 w 535"/>
                      <a:gd name="T25" fmla="*/ 13 h 494"/>
                      <a:gd name="T26" fmla="*/ 0 w 535"/>
                      <a:gd name="T27" fmla="*/ 13 h 49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35"/>
                      <a:gd name="T43" fmla="*/ 0 h 494"/>
                      <a:gd name="T44" fmla="*/ 535 w 535"/>
                      <a:gd name="T45" fmla="*/ 494 h 49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35" h="494">
                        <a:moveTo>
                          <a:pt x="0" y="416"/>
                        </a:moveTo>
                        <a:lnTo>
                          <a:pt x="10" y="53"/>
                        </a:lnTo>
                        <a:lnTo>
                          <a:pt x="192" y="0"/>
                        </a:lnTo>
                        <a:lnTo>
                          <a:pt x="405" y="17"/>
                        </a:lnTo>
                        <a:lnTo>
                          <a:pt x="514" y="101"/>
                        </a:lnTo>
                        <a:lnTo>
                          <a:pt x="535" y="451"/>
                        </a:lnTo>
                        <a:lnTo>
                          <a:pt x="382" y="494"/>
                        </a:lnTo>
                        <a:lnTo>
                          <a:pt x="170" y="447"/>
                        </a:lnTo>
                        <a:lnTo>
                          <a:pt x="415" y="415"/>
                        </a:lnTo>
                        <a:lnTo>
                          <a:pt x="426" y="105"/>
                        </a:lnTo>
                        <a:lnTo>
                          <a:pt x="280" y="173"/>
                        </a:lnTo>
                        <a:lnTo>
                          <a:pt x="92" y="112"/>
                        </a:lnTo>
                        <a:lnTo>
                          <a:pt x="0" y="4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04" name="Freeform 116"/>
                  <p:cNvSpPr>
                    <a:spLocks/>
                  </p:cNvSpPr>
                  <p:nvPr/>
                </p:nvSpPr>
                <p:spPr bwMode="auto">
                  <a:xfrm>
                    <a:off x="4139" y="271"/>
                    <a:ext cx="245" cy="252"/>
                  </a:xfrm>
                  <a:custGeom>
                    <a:avLst/>
                    <a:gdLst>
                      <a:gd name="T0" fmla="*/ 0 w 490"/>
                      <a:gd name="T1" fmla="*/ 13 h 504"/>
                      <a:gd name="T2" fmla="*/ 1 w 490"/>
                      <a:gd name="T3" fmla="*/ 2 h 504"/>
                      <a:gd name="T4" fmla="*/ 6 w 490"/>
                      <a:gd name="T5" fmla="*/ 0 h 504"/>
                      <a:gd name="T6" fmla="*/ 13 w 490"/>
                      <a:gd name="T7" fmla="*/ 1 h 504"/>
                      <a:gd name="T8" fmla="*/ 15 w 490"/>
                      <a:gd name="T9" fmla="*/ 4 h 504"/>
                      <a:gd name="T10" fmla="*/ 15 w 490"/>
                      <a:gd name="T11" fmla="*/ 14 h 504"/>
                      <a:gd name="T12" fmla="*/ 11 w 490"/>
                      <a:gd name="T13" fmla="*/ 16 h 504"/>
                      <a:gd name="T14" fmla="*/ 6 w 490"/>
                      <a:gd name="T15" fmla="*/ 14 h 504"/>
                      <a:gd name="T16" fmla="*/ 12 w 490"/>
                      <a:gd name="T17" fmla="*/ 13 h 504"/>
                      <a:gd name="T18" fmla="*/ 12 w 490"/>
                      <a:gd name="T19" fmla="*/ 4 h 504"/>
                      <a:gd name="T20" fmla="*/ 9 w 490"/>
                      <a:gd name="T21" fmla="*/ 5 h 504"/>
                      <a:gd name="T22" fmla="*/ 4 w 490"/>
                      <a:gd name="T23" fmla="*/ 4 h 504"/>
                      <a:gd name="T24" fmla="*/ 0 w 490"/>
                      <a:gd name="T25" fmla="*/ 13 h 504"/>
                      <a:gd name="T26" fmla="*/ 0 w 490"/>
                      <a:gd name="T27" fmla="*/ 13 h 50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90"/>
                      <a:gd name="T43" fmla="*/ 0 h 504"/>
                      <a:gd name="T44" fmla="*/ 490 w 490"/>
                      <a:gd name="T45" fmla="*/ 504 h 50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90" h="504">
                        <a:moveTo>
                          <a:pt x="0" y="405"/>
                        </a:moveTo>
                        <a:lnTo>
                          <a:pt x="19" y="44"/>
                        </a:lnTo>
                        <a:lnTo>
                          <a:pt x="182" y="0"/>
                        </a:lnTo>
                        <a:lnTo>
                          <a:pt x="386" y="17"/>
                        </a:lnTo>
                        <a:lnTo>
                          <a:pt x="470" y="101"/>
                        </a:lnTo>
                        <a:lnTo>
                          <a:pt x="490" y="430"/>
                        </a:lnTo>
                        <a:lnTo>
                          <a:pt x="348" y="504"/>
                        </a:lnTo>
                        <a:lnTo>
                          <a:pt x="186" y="441"/>
                        </a:lnTo>
                        <a:lnTo>
                          <a:pt x="378" y="414"/>
                        </a:lnTo>
                        <a:lnTo>
                          <a:pt x="373" y="97"/>
                        </a:lnTo>
                        <a:lnTo>
                          <a:pt x="270" y="156"/>
                        </a:lnTo>
                        <a:lnTo>
                          <a:pt x="108" y="101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05" name="Freeform 117"/>
                  <p:cNvSpPr>
                    <a:spLocks/>
                  </p:cNvSpPr>
                  <p:nvPr/>
                </p:nvSpPr>
                <p:spPr bwMode="auto">
                  <a:xfrm>
                    <a:off x="4431" y="393"/>
                    <a:ext cx="301" cy="279"/>
                  </a:xfrm>
                  <a:custGeom>
                    <a:avLst/>
                    <a:gdLst>
                      <a:gd name="T0" fmla="*/ 0 w 601"/>
                      <a:gd name="T1" fmla="*/ 14 h 557"/>
                      <a:gd name="T2" fmla="*/ 1 w 601"/>
                      <a:gd name="T3" fmla="*/ 1 h 557"/>
                      <a:gd name="T4" fmla="*/ 7 w 601"/>
                      <a:gd name="T5" fmla="*/ 0 h 557"/>
                      <a:gd name="T6" fmla="*/ 14 w 601"/>
                      <a:gd name="T7" fmla="*/ 1 h 557"/>
                      <a:gd name="T8" fmla="*/ 19 w 601"/>
                      <a:gd name="T9" fmla="*/ 4 h 557"/>
                      <a:gd name="T10" fmla="*/ 19 w 601"/>
                      <a:gd name="T11" fmla="*/ 15 h 557"/>
                      <a:gd name="T12" fmla="*/ 13 w 601"/>
                      <a:gd name="T13" fmla="*/ 18 h 557"/>
                      <a:gd name="T14" fmla="*/ 6 w 601"/>
                      <a:gd name="T15" fmla="*/ 16 h 557"/>
                      <a:gd name="T16" fmla="*/ 15 w 601"/>
                      <a:gd name="T17" fmla="*/ 15 h 557"/>
                      <a:gd name="T18" fmla="*/ 15 w 601"/>
                      <a:gd name="T19" fmla="*/ 4 h 557"/>
                      <a:gd name="T20" fmla="*/ 10 w 601"/>
                      <a:gd name="T21" fmla="*/ 5 h 557"/>
                      <a:gd name="T22" fmla="*/ 4 w 601"/>
                      <a:gd name="T23" fmla="*/ 4 h 557"/>
                      <a:gd name="T24" fmla="*/ 0 w 601"/>
                      <a:gd name="T25" fmla="*/ 14 h 557"/>
                      <a:gd name="T26" fmla="*/ 0 w 601"/>
                      <a:gd name="T27" fmla="*/ 14 h 55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01"/>
                      <a:gd name="T43" fmla="*/ 0 h 557"/>
                      <a:gd name="T44" fmla="*/ 601 w 601"/>
                      <a:gd name="T45" fmla="*/ 557 h 55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01" h="557">
                        <a:moveTo>
                          <a:pt x="0" y="434"/>
                        </a:moveTo>
                        <a:lnTo>
                          <a:pt x="25" y="27"/>
                        </a:lnTo>
                        <a:lnTo>
                          <a:pt x="217" y="0"/>
                        </a:lnTo>
                        <a:lnTo>
                          <a:pt x="438" y="10"/>
                        </a:lnTo>
                        <a:lnTo>
                          <a:pt x="601" y="107"/>
                        </a:lnTo>
                        <a:lnTo>
                          <a:pt x="592" y="468"/>
                        </a:lnTo>
                        <a:lnTo>
                          <a:pt x="394" y="557"/>
                        </a:lnTo>
                        <a:lnTo>
                          <a:pt x="179" y="489"/>
                        </a:lnTo>
                        <a:lnTo>
                          <a:pt x="459" y="466"/>
                        </a:lnTo>
                        <a:lnTo>
                          <a:pt x="478" y="112"/>
                        </a:lnTo>
                        <a:lnTo>
                          <a:pt x="293" y="156"/>
                        </a:lnTo>
                        <a:lnTo>
                          <a:pt x="126" y="111"/>
                        </a:lnTo>
                        <a:lnTo>
                          <a:pt x="0" y="4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06" name="Freeform 118"/>
                  <p:cNvSpPr>
                    <a:spLocks/>
                  </p:cNvSpPr>
                  <p:nvPr/>
                </p:nvSpPr>
                <p:spPr bwMode="auto">
                  <a:xfrm>
                    <a:off x="4783" y="388"/>
                    <a:ext cx="257" cy="255"/>
                  </a:xfrm>
                  <a:custGeom>
                    <a:avLst/>
                    <a:gdLst>
                      <a:gd name="T0" fmla="*/ 0 w 515"/>
                      <a:gd name="T1" fmla="*/ 13 h 509"/>
                      <a:gd name="T2" fmla="*/ 0 w 515"/>
                      <a:gd name="T3" fmla="*/ 1 h 509"/>
                      <a:gd name="T4" fmla="*/ 4 w 515"/>
                      <a:gd name="T5" fmla="*/ 0 h 509"/>
                      <a:gd name="T6" fmla="*/ 12 w 515"/>
                      <a:gd name="T7" fmla="*/ 1 h 509"/>
                      <a:gd name="T8" fmla="*/ 16 w 515"/>
                      <a:gd name="T9" fmla="*/ 3 h 509"/>
                      <a:gd name="T10" fmla="*/ 16 w 515"/>
                      <a:gd name="T11" fmla="*/ 15 h 509"/>
                      <a:gd name="T12" fmla="*/ 11 w 515"/>
                      <a:gd name="T13" fmla="*/ 16 h 509"/>
                      <a:gd name="T14" fmla="*/ 3 w 515"/>
                      <a:gd name="T15" fmla="*/ 15 h 509"/>
                      <a:gd name="T16" fmla="*/ 13 w 515"/>
                      <a:gd name="T17" fmla="*/ 13 h 509"/>
                      <a:gd name="T18" fmla="*/ 13 w 515"/>
                      <a:gd name="T19" fmla="*/ 4 h 509"/>
                      <a:gd name="T20" fmla="*/ 7 w 515"/>
                      <a:gd name="T21" fmla="*/ 5 h 509"/>
                      <a:gd name="T22" fmla="*/ 2 w 515"/>
                      <a:gd name="T23" fmla="*/ 3 h 509"/>
                      <a:gd name="T24" fmla="*/ 0 w 515"/>
                      <a:gd name="T25" fmla="*/ 13 h 509"/>
                      <a:gd name="T26" fmla="*/ 0 w 515"/>
                      <a:gd name="T27" fmla="*/ 13 h 50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15"/>
                      <a:gd name="T43" fmla="*/ 0 h 509"/>
                      <a:gd name="T44" fmla="*/ 515 w 515"/>
                      <a:gd name="T45" fmla="*/ 509 h 50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15" h="509">
                        <a:moveTo>
                          <a:pt x="0" y="401"/>
                        </a:moveTo>
                        <a:lnTo>
                          <a:pt x="0" y="32"/>
                        </a:lnTo>
                        <a:lnTo>
                          <a:pt x="139" y="0"/>
                        </a:lnTo>
                        <a:lnTo>
                          <a:pt x="386" y="13"/>
                        </a:lnTo>
                        <a:lnTo>
                          <a:pt x="513" y="78"/>
                        </a:lnTo>
                        <a:lnTo>
                          <a:pt x="515" y="452"/>
                        </a:lnTo>
                        <a:lnTo>
                          <a:pt x="374" y="509"/>
                        </a:lnTo>
                        <a:lnTo>
                          <a:pt x="125" y="458"/>
                        </a:lnTo>
                        <a:lnTo>
                          <a:pt x="422" y="416"/>
                        </a:lnTo>
                        <a:lnTo>
                          <a:pt x="420" y="106"/>
                        </a:lnTo>
                        <a:lnTo>
                          <a:pt x="241" y="142"/>
                        </a:lnTo>
                        <a:lnTo>
                          <a:pt x="82" y="89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07" name="Freeform 119"/>
                  <p:cNvSpPr>
                    <a:spLocks/>
                  </p:cNvSpPr>
                  <p:nvPr/>
                </p:nvSpPr>
                <p:spPr bwMode="auto">
                  <a:xfrm>
                    <a:off x="3815" y="340"/>
                    <a:ext cx="74" cy="135"/>
                  </a:xfrm>
                  <a:custGeom>
                    <a:avLst/>
                    <a:gdLst>
                      <a:gd name="T0" fmla="*/ 2 w 148"/>
                      <a:gd name="T1" fmla="*/ 0 h 270"/>
                      <a:gd name="T2" fmla="*/ 5 w 148"/>
                      <a:gd name="T3" fmla="*/ 1 h 270"/>
                      <a:gd name="T4" fmla="*/ 5 w 148"/>
                      <a:gd name="T5" fmla="*/ 5 h 270"/>
                      <a:gd name="T6" fmla="*/ 3 w 148"/>
                      <a:gd name="T7" fmla="*/ 8 h 270"/>
                      <a:gd name="T8" fmla="*/ 0 w 148"/>
                      <a:gd name="T9" fmla="*/ 8 h 270"/>
                      <a:gd name="T10" fmla="*/ 2 w 148"/>
                      <a:gd name="T11" fmla="*/ 0 h 270"/>
                      <a:gd name="T12" fmla="*/ 2 w 148"/>
                      <a:gd name="T13" fmla="*/ 0 h 2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"/>
                      <a:gd name="T22" fmla="*/ 0 h 270"/>
                      <a:gd name="T23" fmla="*/ 148 w 148"/>
                      <a:gd name="T24" fmla="*/ 270 h 2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" h="270">
                        <a:moveTo>
                          <a:pt x="79" y="0"/>
                        </a:moveTo>
                        <a:lnTo>
                          <a:pt x="140" y="30"/>
                        </a:lnTo>
                        <a:lnTo>
                          <a:pt x="148" y="175"/>
                        </a:lnTo>
                        <a:lnTo>
                          <a:pt x="106" y="270"/>
                        </a:lnTo>
                        <a:lnTo>
                          <a:pt x="0" y="262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08" name="Freeform 120"/>
                  <p:cNvSpPr>
                    <a:spLocks/>
                  </p:cNvSpPr>
                  <p:nvPr/>
                </p:nvSpPr>
                <p:spPr bwMode="auto">
                  <a:xfrm>
                    <a:off x="4149" y="353"/>
                    <a:ext cx="91" cy="132"/>
                  </a:xfrm>
                  <a:custGeom>
                    <a:avLst/>
                    <a:gdLst>
                      <a:gd name="T0" fmla="*/ 3 w 182"/>
                      <a:gd name="T1" fmla="*/ 0 h 265"/>
                      <a:gd name="T2" fmla="*/ 0 w 182"/>
                      <a:gd name="T3" fmla="*/ 7 h 265"/>
                      <a:gd name="T4" fmla="*/ 3 w 182"/>
                      <a:gd name="T5" fmla="*/ 8 h 265"/>
                      <a:gd name="T6" fmla="*/ 6 w 182"/>
                      <a:gd name="T7" fmla="*/ 4 h 265"/>
                      <a:gd name="T8" fmla="*/ 3 w 182"/>
                      <a:gd name="T9" fmla="*/ 0 h 265"/>
                      <a:gd name="T10" fmla="*/ 3 w 182"/>
                      <a:gd name="T11" fmla="*/ 0 h 2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2"/>
                      <a:gd name="T19" fmla="*/ 0 h 265"/>
                      <a:gd name="T20" fmla="*/ 182 w 182"/>
                      <a:gd name="T21" fmla="*/ 265 h 2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2" h="265">
                        <a:moveTo>
                          <a:pt x="114" y="0"/>
                        </a:moveTo>
                        <a:lnTo>
                          <a:pt x="0" y="230"/>
                        </a:lnTo>
                        <a:lnTo>
                          <a:pt x="114" y="265"/>
                        </a:lnTo>
                        <a:lnTo>
                          <a:pt x="182" y="149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09" name="Freeform 121"/>
                  <p:cNvSpPr>
                    <a:spLocks/>
                  </p:cNvSpPr>
                  <p:nvPr/>
                </p:nvSpPr>
                <p:spPr bwMode="auto">
                  <a:xfrm>
                    <a:off x="4444" y="479"/>
                    <a:ext cx="102" cy="157"/>
                  </a:xfrm>
                  <a:custGeom>
                    <a:avLst/>
                    <a:gdLst>
                      <a:gd name="T0" fmla="*/ 3 w 205"/>
                      <a:gd name="T1" fmla="*/ 0 h 314"/>
                      <a:gd name="T2" fmla="*/ 0 w 205"/>
                      <a:gd name="T3" fmla="*/ 9 h 314"/>
                      <a:gd name="T4" fmla="*/ 2 w 205"/>
                      <a:gd name="T5" fmla="*/ 10 h 314"/>
                      <a:gd name="T6" fmla="*/ 5 w 205"/>
                      <a:gd name="T7" fmla="*/ 9 h 314"/>
                      <a:gd name="T8" fmla="*/ 6 w 205"/>
                      <a:gd name="T9" fmla="*/ 1 h 314"/>
                      <a:gd name="T10" fmla="*/ 3 w 205"/>
                      <a:gd name="T11" fmla="*/ 0 h 314"/>
                      <a:gd name="T12" fmla="*/ 3 w 205"/>
                      <a:gd name="T13" fmla="*/ 0 h 3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5"/>
                      <a:gd name="T22" fmla="*/ 0 h 314"/>
                      <a:gd name="T23" fmla="*/ 205 w 205"/>
                      <a:gd name="T24" fmla="*/ 314 h 3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5" h="314">
                        <a:moveTo>
                          <a:pt x="120" y="0"/>
                        </a:moveTo>
                        <a:lnTo>
                          <a:pt x="0" y="270"/>
                        </a:lnTo>
                        <a:lnTo>
                          <a:pt x="74" y="314"/>
                        </a:lnTo>
                        <a:lnTo>
                          <a:pt x="184" y="261"/>
                        </a:lnTo>
                        <a:lnTo>
                          <a:pt x="205" y="8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10" name="Freeform 122"/>
                  <p:cNvSpPr>
                    <a:spLocks/>
                  </p:cNvSpPr>
                  <p:nvPr/>
                </p:nvSpPr>
                <p:spPr bwMode="auto">
                  <a:xfrm>
                    <a:off x="4793" y="463"/>
                    <a:ext cx="87" cy="137"/>
                  </a:xfrm>
                  <a:custGeom>
                    <a:avLst/>
                    <a:gdLst>
                      <a:gd name="T0" fmla="*/ 3 w 173"/>
                      <a:gd name="T1" fmla="*/ 0 h 274"/>
                      <a:gd name="T2" fmla="*/ 0 w 173"/>
                      <a:gd name="T3" fmla="*/ 9 h 274"/>
                      <a:gd name="T4" fmla="*/ 5 w 173"/>
                      <a:gd name="T5" fmla="*/ 9 h 274"/>
                      <a:gd name="T6" fmla="*/ 6 w 173"/>
                      <a:gd name="T7" fmla="*/ 1 h 274"/>
                      <a:gd name="T8" fmla="*/ 3 w 173"/>
                      <a:gd name="T9" fmla="*/ 0 h 274"/>
                      <a:gd name="T10" fmla="*/ 3 w 173"/>
                      <a:gd name="T11" fmla="*/ 0 h 2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3"/>
                      <a:gd name="T19" fmla="*/ 0 h 274"/>
                      <a:gd name="T20" fmla="*/ 173 w 173"/>
                      <a:gd name="T21" fmla="*/ 274 h 2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3" h="274">
                        <a:moveTo>
                          <a:pt x="85" y="0"/>
                        </a:moveTo>
                        <a:lnTo>
                          <a:pt x="0" y="274"/>
                        </a:lnTo>
                        <a:lnTo>
                          <a:pt x="152" y="268"/>
                        </a:lnTo>
                        <a:lnTo>
                          <a:pt x="173" y="28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11" name="Freeform 123"/>
                  <p:cNvSpPr>
                    <a:spLocks/>
                  </p:cNvSpPr>
                  <p:nvPr/>
                </p:nvSpPr>
                <p:spPr bwMode="auto">
                  <a:xfrm>
                    <a:off x="3648" y="524"/>
                    <a:ext cx="928" cy="292"/>
                  </a:xfrm>
                  <a:custGeom>
                    <a:avLst/>
                    <a:gdLst>
                      <a:gd name="T0" fmla="*/ 58 w 1855"/>
                      <a:gd name="T1" fmla="*/ 19 h 583"/>
                      <a:gd name="T2" fmla="*/ 5 w 1855"/>
                      <a:gd name="T3" fmla="*/ 0 h 583"/>
                      <a:gd name="T4" fmla="*/ 2 w 1855"/>
                      <a:gd name="T5" fmla="*/ 1 h 583"/>
                      <a:gd name="T6" fmla="*/ 0 w 1855"/>
                      <a:gd name="T7" fmla="*/ 17 h 583"/>
                      <a:gd name="T8" fmla="*/ 6 w 1855"/>
                      <a:gd name="T9" fmla="*/ 5 h 583"/>
                      <a:gd name="T10" fmla="*/ 58 w 1855"/>
                      <a:gd name="T11" fmla="*/ 19 h 583"/>
                      <a:gd name="T12" fmla="*/ 58 w 1855"/>
                      <a:gd name="T13" fmla="*/ 19 h 5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55"/>
                      <a:gd name="T22" fmla="*/ 0 h 583"/>
                      <a:gd name="T23" fmla="*/ 1855 w 1855"/>
                      <a:gd name="T24" fmla="*/ 583 h 5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55" h="583">
                        <a:moveTo>
                          <a:pt x="1855" y="583"/>
                        </a:moveTo>
                        <a:lnTo>
                          <a:pt x="154" y="0"/>
                        </a:lnTo>
                        <a:lnTo>
                          <a:pt x="44" y="19"/>
                        </a:lnTo>
                        <a:lnTo>
                          <a:pt x="0" y="538"/>
                        </a:lnTo>
                        <a:lnTo>
                          <a:pt x="188" y="144"/>
                        </a:lnTo>
                        <a:lnTo>
                          <a:pt x="1855" y="583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12" name="Freeform 124"/>
                  <p:cNvSpPr>
                    <a:spLocks/>
                  </p:cNvSpPr>
                  <p:nvPr/>
                </p:nvSpPr>
                <p:spPr bwMode="auto">
                  <a:xfrm>
                    <a:off x="3648" y="720"/>
                    <a:ext cx="1591" cy="489"/>
                  </a:xfrm>
                  <a:custGeom>
                    <a:avLst/>
                    <a:gdLst>
                      <a:gd name="T0" fmla="*/ 99 w 3182"/>
                      <a:gd name="T1" fmla="*/ 3 h 979"/>
                      <a:gd name="T2" fmla="*/ 99 w 3182"/>
                      <a:gd name="T3" fmla="*/ 0 h 979"/>
                      <a:gd name="T4" fmla="*/ 72 w 3182"/>
                      <a:gd name="T5" fmla="*/ 8 h 979"/>
                      <a:gd name="T6" fmla="*/ 65 w 3182"/>
                      <a:gd name="T7" fmla="*/ 25 h 979"/>
                      <a:gd name="T8" fmla="*/ 0 w 3182"/>
                      <a:gd name="T9" fmla="*/ 8 h 979"/>
                      <a:gd name="T10" fmla="*/ 65 w 3182"/>
                      <a:gd name="T11" fmla="*/ 30 h 979"/>
                      <a:gd name="T12" fmla="*/ 99 w 3182"/>
                      <a:gd name="T13" fmla="*/ 22 h 979"/>
                      <a:gd name="T14" fmla="*/ 99 w 3182"/>
                      <a:gd name="T15" fmla="*/ 3 h 979"/>
                      <a:gd name="T16" fmla="*/ 99 w 3182"/>
                      <a:gd name="T17" fmla="*/ 3 h 9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182"/>
                      <a:gd name="T28" fmla="*/ 0 h 979"/>
                      <a:gd name="T29" fmla="*/ 3182 w 3182"/>
                      <a:gd name="T30" fmla="*/ 979 h 9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182" h="979">
                        <a:moveTo>
                          <a:pt x="3182" y="99"/>
                        </a:moveTo>
                        <a:lnTo>
                          <a:pt x="3149" y="0"/>
                        </a:lnTo>
                        <a:lnTo>
                          <a:pt x="2277" y="274"/>
                        </a:lnTo>
                        <a:lnTo>
                          <a:pt x="2066" y="814"/>
                        </a:lnTo>
                        <a:lnTo>
                          <a:pt x="0" y="272"/>
                        </a:lnTo>
                        <a:lnTo>
                          <a:pt x="2074" y="979"/>
                        </a:lnTo>
                        <a:lnTo>
                          <a:pt x="3157" y="709"/>
                        </a:lnTo>
                        <a:lnTo>
                          <a:pt x="3182" y="99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</p:grpSp>
            <p:sp>
              <p:nvSpPr>
                <p:cNvPr id="101" name="Freeform 125"/>
                <p:cNvSpPr>
                  <a:spLocks/>
                </p:cNvSpPr>
                <p:nvPr/>
              </p:nvSpPr>
              <p:spPr bwMode="auto">
                <a:xfrm>
                  <a:off x="3552" y="467"/>
                  <a:ext cx="229" cy="397"/>
                </a:xfrm>
                <a:custGeom>
                  <a:avLst/>
                  <a:gdLst>
                    <a:gd name="T0" fmla="*/ 0 w 458"/>
                    <a:gd name="T1" fmla="*/ 23 h 793"/>
                    <a:gd name="T2" fmla="*/ 2 w 458"/>
                    <a:gd name="T3" fmla="*/ 4 h 793"/>
                    <a:gd name="T4" fmla="*/ 5 w 458"/>
                    <a:gd name="T5" fmla="*/ 2 h 793"/>
                    <a:gd name="T6" fmla="*/ 14 w 458"/>
                    <a:gd name="T7" fmla="*/ 0 h 793"/>
                    <a:gd name="T8" fmla="*/ 14 w 458"/>
                    <a:gd name="T9" fmla="*/ 2 h 793"/>
                    <a:gd name="T10" fmla="*/ 5 w 458"/>
                    <a:gd name="T11" fmla="*/ 4 h 793"/>
                    <a:gd name="T12" fmla="*/ 3 w 458"/>
                    <a:gd name="T13" fmla="*/ 25 h 793"/>
                    <a:gd name="T14" fmla="*/ 0 w 458"/>
                    <a:gd name="T15" fmla="*/ 23 h 793"/>
                    <a:gd name="T16" fmla="*/ 0 w 458"/>
                    <a:gd name="T17" fmla="*/ 23 h 79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8"/>
                    <a:gd name="T28" fmla="*/ 0 h 793"/>
                    <a:gd name="T29" fmla="*/ 458 w 458"/>
                    <a:gd name="T30" fmla="*/ 793 h 79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8" h="793">
                      <a:moveTo>
                        <a:pt x="0" y="723"/>
                      </a:moveTo>
                      <a:lnTo>
                        <a:pt x="61" y="118"/>
                      </a:lnTo>
                      <a:lnTo>
                        <a:pt x="143" y="40"/>
                      </a:lnTo>
                      <a:lnTo>
                        <a:pt x="458" y="0"/>
                      </a:lnTo>
                      <a:lnTo>
                        <a:pt x="441" y="52"/>
                      </a:lnTo>
                      <a:lnTo>
                        <a:pt x="147" y="107"/>
                      </a:lnTo>
                      <a:lnTo>
                        <a:pt x="80" y="793"/>
                      </a:lnTo>
                      <a:lnTo>
                        <a:pt x="0" y="7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</p:grpSp>
        </p:grpSp>
        <p:sp>
          <p:nvSpPr>
            <p:cNvPr id="97" name="Text Box 126"/>
            <p:cNvSpPr txBox="1">
              <a:spLocks noChangeArrowheads="1"/>
            </p:cNvSpPr>
            <p:nvPr/>
          </p:nvSpPr>
          <p:spPr bwMode="auto">
            <a:xfrm>
              <a:off x="4649" y="1480"/>
              <a:ext cx="9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ar-SA" sz="3200" b="1" dirty="0"/>
                <a:t>الأسرة والمنزل</a:t>
              </a:r>
              <a:endParaRPr lang="en-US" sz="3200" b="1" dirty="0"/>
            </a:p>
          </p:txBody>
        </p:sp>
      </p:grpSp>
      <p:grpSp>
        <p:nvGrpSpPr>
          <p:cNvPr id="135" name="Group 277"/>
          <p:cNvGrpSpPr>
            <a:grpSpLocks/>
          </p:cNvGrpSpPr>
          <p:nvPr/>
        </p:nvGrpSpPr>
        <p:grpSpPr bwMode="auto">
          <a:xfrm>
            <a:off x="6397539" y="4500570"/>
            <a:ext cx="2532179" cy="1428760"/>
            <a:chOff x="4284" y="2296"/>
            <a:chExt cx="1066" cy="612"/>
          </a:xfrm>
        </p:grpSpPr>
        <p:grpSp>
          <p:nvGrpSpPr>
            <p:cNvPr id="136" name="Group 49"/>
            <p:cNvGrpSpPr>
              <a:grpSpLocks/>
            </p:cNvGrpSpPr>
            <p:nvPr/>
          </p:nvGrpSpPr>
          <p:grpSpPr bwMode="auto">
            <a:xfrm>
              <a:off x="4284" y="2486"/>
              <a:ext cx="876" cy="422"/>
              <a:chOff x="336" y="1001"/>
              <a:chExt cx="1745" cy="948"/>
            </a:xfrm>
          </p:grpSpPr>
          <p:grpSp>
            <p:nvGrpSpPr>
              <p:cNvPr id="138" name="Group 50"/>
              <p:cNvGrpSpPr>
                <a:grpSpLocks/>
              </p:cNvGrpSpPr>
              <p:nvPr/>
            </p:nvGrpSpPr>
            <p:grpSpPr bwMode="auto">
              <a:xfrm>
                <a:off x="336" y="1008"/>
                <a:ext cx="1745" cy="941"/>
                <a:chOff x="3334" y="336"/>
                <a:chExt cx="1745" cy="941"/>
              </a:xfrm>
            </p:grpSpPr>
            <p:sp>
              <p:nvSpPr>
                <p:cNvPr id="150" name="Freeform 51"/>
                <p:cNvSpPr>
                  <a:spLocks/>
                </p:cNvSpPr>
                <p:nvPr/>
              </p:nvSpPr>
              <p:spPr bwMode="auto">
                <a:xfrm>
                  <a:off x="3441" y="365"/>
                  <a:ext cx="1601" cy="892"/>
                </a:xfrm>
                <a:custGeom>
                  <a:avLst/>
                  <a:gdLst>
                    <a:gd name="T0" fmla="*/ 13 w 3202"/>
                    <a:gd name="T1" fmla="*/ 1 h 1786"/>
                    <a:gd name="T2" fmla="*/ 13 w 3202"/>
                    <a:gd name="T3" fmla="*/ 9 h 1786"/>
                    <a:gd name="T4" fmla="*/ 2 w 3202"/>
                    <a:gd name="T5" fmla="*/ 11 h 1786"/>
                    <a:gd name="T6" fmla="*/ 0 w 3202"/>
                    <a:gd name="T7" fmla="*/ 34 h 1786"/>
                    <a:gd name="T8" fmla="*/ 66 w 3202"/>
                    <a:gd name="T9" fmla="*/ 55 h 1786"/>
                    <a:gd name="T10" fmla="*/ 100 w 3202"/>
                    <a:gd name="T11" fmla="*/ 48 h 1786"/>
                    <a:gd name="T12" fmla="*/ 100 w 3202"/>
                    <a:gd name="T13" fmla="*/ 22 h 1786"/>
                    <a:gd name="T14" fmla="*/ 90 w 3202"/>
                    <a:gd name="T15" fmla="*/ 18 h 1786"/>
                    <a:gd name="T16" fmla="*/ 88 w 3202"/>
                    <a:gd name="T17" fmla="*/ 8 h 1786"/>
                    <a:gd name="T18" fmla="*/ 75 w 3202"/>
                    <a:gd name="T19" fmla="*/ 8 h 1786"/>
                    <a:gd name="T20" fmla="*/ 75 w 3202"/>
                    <a:gd name="T21" fmla="*/ 13 h 1786"/>
                    <a:gd name="T22" fmla="*/ 70 w 3202"/>
                    <a:gd name="T23" fmla="*/ 13 h 1786"/>
                    <a:gd name="T24" fmla="*/ 69 w 3202"/>
                    <a:gd name="T25" fmla="*/ 9 h 1786"/>
                    <a:gd name="T26" fmla="*/ 50 w 3202"/>
                    <a:gd name="T27" fmla="*/ 6 h 1786"/>
                    <a:gd name="T28" fmla="*/ 48 w 3202"/>
                    <a:gd name="T29" fmla="*/ 6 h 1786"/>
                    <a:gd name="T30" fmla="*/ 47 w 3202"/>
                    <a:gd name="T31" fmla="*/ 1 h 1786"/>
                    <a:gd name="T32" fmla="*/ 37 w 3202"/>
                    <a:gd name="T33" fmla="*/ 1 h 1786"/>
                    <a:gd name="T34" fmla="*/ 34 w 3202"/>
                    <a:gd name="T35" fmla="*/ 6 h 1786"/>
                    <a:gd name="T36" fmla="*/ 28 w 3202"/>
                    <a:gd name="T37" fmla="*/ 8 h 1786"/>
                    <a:gd name="T38" fmla="*/ 27 w 3202"/>
                    <a:gd name="T39" fmla="*/ 1 h 1786"/>
                    <a:gd name="T40" fmla="*/ 20 w 3202"/>
                    <a:gd name="T41" fmla="*/ 0 h 1786"/>
                    <a:gd name="T42" fmla="*/ 13 w 3202"/>
                    <a:gd name="T43" fmla="*/ 1 h 1786"/>
                    <a:gd name="T44" fmla="*/ 13 w 3202"/>
                    <a:gd name="T45" fmla="*/ 1 h 178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02"/>
                    <a:gd name="T70" fmla="*/ 0 h 1786"/>
                    <a:gd name="T71" fmla="*/ 3202 w 3202"/>
                    <a:gd name="T72" fmla="*/ 1786 h 178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02" h="1786">
                      <a:moveTo>
                        <a:pt x="434" y="34"/>
                      </a:moveTo>
                      <a:lnTo>
                        <a:pt x="400" y="301"/>
                      </a:lnTo>
                      <a:lnTo>
                        <a:pt x="59" y="377"/>
                      </a:lnTo>
                      <a:lnTo>
                        <a:pt x="0" y="1099"/>
                      </a:lnTo>
                      <a:lnTo>
                        <a:pt x="2088" y="1786"/>
                      </a:lnTo>
                      <a:lnTo>
                        <a:pt x="3202" y="1548"/>
                      </a:lnTo>
                      <a:lnTo>
                        <a:pt x="3202" y="726"/>
                      </a:lnTo>
                      <a:lnTo>
                        <a:pt x="2859" y="584"/>
                      </a:lnTo>
                      <a:lnTo>
                        <a:pt x="2804" y="262"/>
                      </a:lnTo>
                      <a:lnTo>
                        <a:pt x="2388" y="262"/>
                      </a:lnTo>
                      <a:lnTo>
                        <a:pt x="2377" y="434"/>
                      </a:lnTo>
                      <a:lnTo>
                        <a:pt x="2225" y="428"/>
                      </a:lnTo>
                      <a:lnTo>
                        <a:pt x="2192" y="304"/>
                      </a:lnTo>
                      <a:lnTo>
                        <a:pt x="1612" y="205"/>
                      </a:lnTo>
                      <a:lnTo>
                        <a:pt x="1514" y="209"/>
                      </a:lnTo>
                      <a:lnTo>
                        <a:pt x="1479" y="46"/>
                      </a:lnTo>
                      <a:lnTo>
                        <a:pt x="1173" y="40"/>
                      </a:lnTo>
                      <a:lnTo>
                        <a:pt x="1076" y="217"/>
                      </a:lnTo>
                      <a:lnTo>
                        <a:pt x="900" y="272"/>
                      </a:lnTo>
                      <a:lnTo>
                        <a:pt x="877" y="48"/>
                      </a:lnTo>
                      <a:lnTo>
                        <a:pt x="616" y="0"/>
                      </a:lnTo>
                      <a:lnTo>
                        <a:pt x="434" y="3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grpSp>
              <p:nvGrpSpPr>
                <p:cNvPr id="151" name="Group 52"/>
                <p:cNvGrpSpPr>
                  <a:grpSpLocks/>
                </p:cNvGrpSpPr>
                <p:nvPr/>
              </p:nvGrpSpPr>
              <p:grpSpPr bwMode="auto">
                <a:xfrm>
                  <a:off x="3334" y="336"/>
                  <a:ext cx="1745" cy="941"/>
                  <a:chOff x="3334" y="2083"/>
                  <a:chExt cx="1745" cy="941"/>
                </a:xfrm>
              </p:grpSpPr>
              <p:sp>
                <p:nvSpPr>
                  <p:cNvPr id="152" name="Freeform 53"/>
                  <p:cNvSpPr>
                    <a:spLocks/>
                  </p:cNvSpPr>
                  <p:nvPr/>
                </p:nvSpPr>
                <p:spPr bwMode="auto">
                  <a:xfrm>
                    <a:off x="3652" y="2164"/>
                    <a:ext cx="74" cy="135"/>
                  </a:xfrm>
                  <a:custGeom>
                    <a:avLst/>
                    <a:gdLst>
                      <a:gd name="T0" fmla="*/ 2 w 148"/>
                      <a:gd name="T1" fmla="*/ 0 h 270"/>
                      <a:gd name="T2" fmla="*/ 5 w 148"/>
                      <a:gd name="T3" fmla="*/ 1 h 270"/>
                      <a:gd name="T4" fmla="*/ 5 w 148"/>
                      <a:gd name="T5" fmla="*/ 5 h 270"/>
                      <a:gd name="T6" fmla="*/ 3 w 148"/>
                      <a:gd name="T7" fmla="*/ 8 h 270"/>
                      <a:gd name="T8" fmla="*/ 0 w 148"/>
                      <a:gd name="T9" fmla="*/ 8 h 270"/>
                      <a:gd name="T10" fmla="*/ 2 w 148"/>
                      <a:gd name="T11" fmla="*/ 0 h 270"/>
                      <a:gd name="T12" fmla="*/ 2 w 148"/>
                      <a:gd name="T13" fmla="*/ 0 h 2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"/>
                      <a:gd name="T22" fmla="*/ 0 h 270"/>
                      <a:gd name="T23" fmla="*/ 148 w 148"/>
                      <a:gd name="T24" fmla="*/ 270 h 2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" h="270">
                        <a:moveTo>
                          <a:pt x="79" y="0"/>
                        </a:moveTo>
                        <a:lnTo>
                          <a:pt x="140" y="30"/>
                        </a:lnTo>
                        <a:lnTo>
                          <a:pt x="148" y="175"/>
                        </a:lnTo>
                        <a:lnTo>
                          <a:pt x="106" y="270"/>
                        </a:lnTo>
                        <a:lnTo>
                          <a:pt x="0" y="262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53" name="Freeform 54"/>
                  <p:cNvSpPr>
                    <a:spLocks/>
                  </p:cNvSpPr>
                  <p:nvPr/>
                </p:nvSpPr>
                <p:spPr bwMode="auto">
                  <a:xfrm>
                    <a:off x="3986" y="2177"/>
                    <a:ext cx="91" cy="132"/>
                  </a:xfrm>
                  <a:custGeom>
                    <a:avLst/>
                    <a:gdLst>
                      <a:gd name="T0" fmla="*/ 3 w 182"/>
                      <a:gd name="T1" fmla="*/ 0 h 265"/>
                      <a:gd name="T2" fmla="*/ 0 w 182"/>
                      <a:gd name="T3" fmla="*/ 7 h 265"/>
                      <a:gd name="T4" fmla="*/ 3 w 182"/>
                      <a:gd name="T5" fmla="*/ 8 h 265"/>
                      <a:gd name="T6" fmla="*/ 6 w 182"/>
                      <a:gd name="T7" fmla="*/ 4 h 265"/>
                      <a:gd name="T8" fmla="*/ 3 w 182"/>
                      <a:gd name="T9" fmla="*/ 0 h 265"/>
                      <a:gd name="T10" fmla="*/ 3 w 182"/>
                      <a:gd name="T11" fmla="*/ 0 h 2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2"/>
                      <a:gd name="T19" fmla="*/ 0 h 265"/>
                      <a:gd name="T20" fmla="*/ 182 w 182"/>
                      <a:gd name="T21" fmla="*/ 265 h 2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2" h="265">
                        <a:moveTo>
                          <a:pt x="114" y="0"/>
                        </a:moveTo>
                        <a:lnTo>
                          <a:pt x="0" y="230"/>
                        </a:lnTo>
                        <a:lnTo>
                          <a:pt x="114" y="265"/>
                        </a:lnTo>
                        <a:lnTo>
                          <a:pt x="182" y="149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54" name="Freeform 55"/>
                  <p:cNvSpPr>
                    <a:spLocks/>
                  </p:cNvSpPr>
                  <p:nvPr/>
                </p:nvSpPr>
                <p:spPr bwMode="auto">
                  <a:xfrm>
                    <a:off x="4281" y="2303"/>
                    <a:ext cx="102" cy="157"/>
                  </a:xfrm>
                  <a:custGeom>
                    <a:avLst/>
                    <a:gdLst>
                      <a:gd name="T0" fmla="*/ 3 w 205"/>
                      <a:gd name="T1" fmla="*/ 0 h 314"/>
                      <a:gd name="T2" fmla="*/ 0 w 205"/>
                      <a:gd name="T3" fmla="*/ 9 h 314"/>
                      <a:gd name="T4" fmla="*/ 2 w 205"/>
                      <a:gd name="T5" fmla="*/ 10 h 314"/>
                      <a:gd name="T6" fmla="*/ 5 w 205"/>
                      <a:gd name="T7" fmla="*/ 9 h 314"/>
                      <a:gd name="T8" fmla="*/ 6 w 205"/>
                      <a:gd name="T9" fmla="*/ 1 h 314"/>
                      <a:gd name="T10" fmla="*/ 3 w 205"/>
                      <a:gd name="T11" fmla="*/ 0 h 314"/>
                      <a:gd name="T12" fmla="*/ 3 w 205"/>
                      <a:gd name="T13" fmla="*/ 0 h 3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5"/>
                      <a:gd name="T22" fmla="*/ 0 h 314"/>
                      <a:gd name="T23" fmla="*/ 205 w 205"/>
                      <a:gd name="T24" fmla="*/ 314 h 3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5" h="314">
                        <a:moveTo>
                          <a:pt x="120" y="0"/>
                        </a:moveTo>
                        <a:lnTo>
                          <a:pt x="0" y="270"/>
                        </a:lnTo>
                        <a:lnTo>
                          <a:pt x="74" y="314"/>
                        </a:lnTo>
                        <a:lnTo>
                          <a:pt x="184" y="261"/>
                        </a:lnTo>
                        <a:lnTo>
                          <a:pt x="205" y="8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55" name="Freeform 56"/>
                  <p:cNvSpPr>
                    <a:spLocks/>
                  </p:cNvSpPr>
                  <p:nvPr/>
                </p:nvSpPr>
                <p:spPr bwMode="auto">
                  <a:xfrm>
                    <a:off x="4630" y="2287"/>
                    <a:ext cx="87" cy="137"/>
                  </a:xfrm>
                  <a:custGeom>
                    <a:avLst/>
                    <a:gdLst>
                      <a:gd name="T0" fmla="*/ 3 w 173"/>
                      <a:gd name="T1" fmla="*/ 0 h 274"/>
                      <a:gd name="T2" fmla="*/ 0 w 173"/>
                      <a:gd name="T3" fmla="*/ 9 h 274"/>
                      <a:gd name="T4" fmla="*/ 5 w 173"/>
                      <a:gd name="T5" fmla="*/ 9 h 274"/>
                      <a:gd name="T6" fmla="*/ 6 w 173"/>
                      <a:gd name="T7" fmla="*/ 1 h 274"/>
                      <a:gd name="T8" fmla="*/ 3 w 173"/>
                      <a:gd name="T9" fmla="*/ 0 h 274"/>
                      <a:gd name="T10" fmla="*/ 3 w 173"/>
                      <a:gd name="T11" fmla="*/ 0 h 2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3"/>
                      <a:gd name="T19" fmla="*/ 0 h 274"/>
                      <a:gd name="T20" fmla="*/ 173 w 173"/>
                      <a:gd name="T21" fmla="*/ 274 h 2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3" h="274">
                        <a:moveTo>
                          <a:pt x="85" y="0"/>
                        </a:moveTo>
                        <a:lnTo>
                          <a:pt x="0" y="274"/>
                        </a:lnTo>
                        <a:lnTo>
                          <a:pt x="152" y="268"/>
                        </a:lnTo>
                        <a:lnTo>
                          <a:pt x="173" y="28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56" name="Freeform 57"/>
                  <p:cNvSpPr>
                    <a:spLocks/>
                  </p:cNvSpPr>
                  <p:nvPr/>
                </p:nvSpPr>
                <p:spPr bwMode="auto">
                  <a:xfrm>
                    <a:off x="3485" y="2348"/>
                    <a:ext cx="928" cy="292"/>
                  </a:xfrm>
                  <a:custGeom>
                    <a:avLst/>
                    <a:gdLst>
                      <a:gd name="T0" fmla="*/ 58 w 1855"/>
                      <a:gd name="T1" fmla="*/ 19 h 583"/>
                      <a:gd name="T2" fmla="*/ 5 w 1855"/>
                      <a:gd name="T3" fmla="*/ 0 h 583"/>
                      <a:gd name="T4" fmla="*/ 2 w 1855"/>
                      <a:gd name="T5" fmla="*/ 1 h 583"/>
                      <a:gd name="T6" fmla="*/ 0 w 1855"/>
                      <a:gd name="T7" fmla="*/ 17 h 583"/>
                      <a:gd name="T8" fmla="*/ 6 w 1855"/>
                      <a:gd name="T9" fmla="*/ 5 h 583"/>
                      <a:gd name="T10" fmla="*/ 58 w 1855"/>
                      <a:gd name="T11" fmla="*/ 19 h 583"/>
                      <a:gd name="T12" fmla="*/ 58 w 1855"/>
                      <a:gd name="T13" fmla="*/ 19 h 5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55"/>
                      <a:gd name="T22" fmla="*/ 0 h 583"/>
                      <a:gd name="T23" fmla="*/ 1855 w 1855"/>
                      <a:gd name="T24" fmla="*/ 583 h 5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55" h="583">
                        <a:moveTo>
                          <a:pt x="1855" y="583"/>
                        </a:moveTo>
                        <a:lnTo>
                          <a:pt x="154" y="0"/>
                        </a:lnTo>
                        <a:lnTo>
                          <a:pt x="44" y="19"/>
                        </a:lnTo>
                        <a:lnTo>
                          <a:pt x="0" y="538"/>
                        </a:lnTo>
                        <a:lnTo>
                          <a:pt x="188" y="144"/>
                        </a:lnTo>
                        <a:lnTo>
                          <a:pt x="1855" y="583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57" name="Freeform 58"/>
                  <p:cNvSpPr>
                    <a:spLocks/>
                  </p:cNvSpPr>
                  <p:nvPr/>
                </p:nvSpPr>
                <p:spPr bwMode="auto">
                  <a:xfrm>
                    <a:off x="3775" y="2143"/>
                    <a:ext cx="203" cy="195"/>
                  </a:xfrm>
                  <a:custGeom>
                    <a:avLst/>
                    <a:gdLst>
                      <a:gd name="T0" fmla="*/ 5 w 407"/>
                      <a:gd name="T1" fmla="*/ 0 h 390"/>
                      <a:gd name="T2" fmla="*/ 1 w 407"/>
                      <a:gd name="T3" fmla="*/ 3 h 390"/>
                      <a:gd name="T4" fmla="*/ 0 w 407"/>
                      <a:gd name="T5" fmla="*/ 11 h 390"/>
                      <a:gd name="T6" fmla="*/ 5 w 407"/>
                      <a:gd name="T7" fmla="*/ 12 h 390"/>
                      <a:gd name="T8" fmla="*/ 12 w 407"/>
                      <a:gd name="T9" fmla="*/ 12 h 390"/>
                      <a:gd name="T10" fmla="*/ 12 w 407"/>
                      <a:gd name="T11" fmla="*/ 9 h 390"/>
                      <a:gd name="T12" fmla="*/ 7 w 407"/>
                      <a:gd name="T13" fmla="*/ 7 h 390"/>
                      <a:gd name="T14" fmla="*/ 5 w 407"/>
                      <a:gd name="T15" fmla="*/ 0 h 390"/>
                      <a:gd name="T16" fmla="*/ 5 w 407"/>
                      <a:gd name="T17" fmla="*/ 0 h 39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7"/>
                      <a:gd name="T28" fmla="*/ 0 h 390"/>
                      <a:gd name="T29" fmla="*/ 407 w 407"/>
                      <a:gd name="T30" fmla="*/ 390 h 39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7" h="390">
                        <a:moveTo>
                          <a:pt x="169" y="0"/>
                        </a:moveTo>
                        <a:lnTo>
                          <a:pt x="55" y="104"/>
                        </a:lnTo>
                        <a:lnTo>
                          <a:pt x="0" y="333"/>
                        </a:lnTo>
                        <a:lnTo>
                          <a:pt x="175" y="390"/>
                        </a:lnTo>
                        <a:lnTo>
                          <a:pt x="407" y="373"/>
                        </a:lnTo>
                        <a:lnTo>
                          <a:pt x="388" y="279"/>
                        </a:lnTo>
                        <a:lnTo>
                          <a:pt x="228" y="241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58" name="Freeform 59"/>
                  <p:cNvSpPr>
                    <a:spLocks/>
                  </p:cNvSpPr>
                  <p:nvPr/>
                </p:nvSpPr>
                <p:spPr bwMode="auto">
                  <a:xfrm>
                    <a:off x="4113" y="2154"/>
                    <a:ext cx="170" cy="209"/>
                  </a:xfrm>
                  <a:custGeom>
                    <a:avLst/>
                    <a:gdLst>
                      <a:gd name="T0" fmla="*/ 4 w 341"/>
                      <a:gd name="T1" fmla="*/ 0 h 416"/>
                      <a:gd name="T2" fmla="*/ 0 w 341"/>
                      <a:gd name="T3" fmla="*/ 2 h 416"/>
                      <a:gd name="T4" fmla="*/ 0 w 341"/>
                      <a:gd name="T5" fmla="*/ 11 h 416"/>
                      <a:gd name="T6" fmla="*/ 4 w 341"/>
                      <a:gd name="T7" fmla="*/ 14 h 416"/>
                      <a:gd name="T8" fmla="*/ 10 w 341"/>
                      <a:gd name="T9" fmla="*/ 12 h 416"/>
                      <a:gd name="T10" fmla="*/ 10 w 341"/>
                      <a:gd name="T11" fmla="*/ 9 h 416"/>
                      <a:gd name="T12" fmla="*/ 5 w 341"/>
                      <a:gd name="T13" fmla="*/ 8 h 416"/>
                      <a:gd name="T14" fmla="*/ 4 w 341"/>
                      <a:gd name="T15" fmla="*/ 0 h 416"/>
                      <a:gd name="T16" fmla="*/ 4 w 341"/>
                      <a:gd name="T17" fmla="*/ 0 h 4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1"/>
                      <a:gd name="T28" fmla="*/ 0 h 416"/>
                      <a:gd name="T29" fmla="*/ 341 w 341"/>
                      <a:gd name="T30" fmla="*/ 416 h 41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1" h="416">
                        <a:moveTo>
                          <a:pt x="130" y="0"/>
                        </a:moveTo>
                        <a:lnTo>
                          <a:pt x="21" y="64"/>
                        </a:lnTo>
                        <a:lnTo>
                          <a:pt x="0" y="330"/>
                        </a:lnTo>
                        <a:lnTo>
                          <a:pt x="149" y="416"/>
                        </a:lnTo>
                        <a:lnTo>
                          <a:pt x="326" y="361"/>
                        </a:lnTo>
                        <a:lnTo>
                          <a:pt x="341" y="268"/>
                        </a:lnTo>
                        <a:lnTo>
                          <a:pt x="187" y="235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59" name="Freeform 60"/>
                  <p:cNvSpPr>
                    <a:spLocks/>
                  </p:cNvSpPr>
                  <p:nvPr/>
                </p:nvSpPr>
                <p:spPr bwMode="auto">
                  <a:xfrm>
                    <a:off x="4407" y="2291"/>
                    <a:ext cx="227" cy="213"/>
                  </a:xfrm>
                  <a:custGeom>
                    <a:avLst/>
                    <a:gdLst>
                      <a:gd name="T0" fmla="*/ 7 w 454"/>
                      <a:gd name="T1" fmla="*/ 0 h 426"/>
                      <a:gd name="T2" fmla="*/ 3 w 454"/>
                      <a:gd name="T3" fmla="*/ 3 h 426"/>
                      <a:gd name="T4" fmla="*/ 0 w 454"/>
                      <a:gd name="T5" fmla="*/ 11 h 426"/>
                      <a:gd name="T6" fmla="*/ 5 w 454"/>
                      <a:gd name="T7" fmla="*/ 13 h 426"/>
                      <a:gd name="T8" fmla="*/ 13 w 454"/>
                      <a:gd name="T9" fmla="*/ 13 h 426"/>
                      <a:gd name="T10" fmla="*/ 14 w 454"/>
                      <a:gd name="T11" fmla="*/ 9 h 426"/>
                      <a:gd name="T12" fmla="*/ 9 w 454"/>
                      <a:gd name="T13" fmla="*/ 9 h 426"/>
                      <a:gd name="T14" fmla="*/ 7 w 454"/>
                      <a:gd name="T15" fmla="*/ 0 h 426"/>
                      <a:gd name="T16" fmla="*/ 7 w 454"/>
                      <a:gd name="T17" fmla="*/ 0 h 4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4"/>
                      <a:gd name="T28" fmla="*/ 0 h 426"/>
                      <a:gd name="T29" fmla="*/ 454 w 454"/>
                      <a:gd name="T30" fmla="*/ 426 h 4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4" h="426">
                        <a:moveTo>
                          <a:pt x="222" y="0"/>
                        </a:moveTo>
                        <a:lnTo>
                          <a:pt x="87" y="78"/>
                        </a:lnTo>
                        <a:lnTo>
                          <a:pt x="0" y="333"/>
                        </a:lnTo>
                        <a:lnTo>
                          <a:pt x="144" y="426"/>
                        </a:lnTo>
                        <a:lnTo>
                          <a:pt x="393" y="402"/>
                        </a:lnTo>
                        <a:lnTo>
                          <a:pt x="454" y="286"/>
                        </a:lnTo>
                        <a:lnTo>
                          <a:pt x="287" y="269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0" name="Freeform 61"/>
                  <p:cNvSpPr>
                    <a:spLocks/>
                  </p:cNvSpPr>
                  <p:nvPr/>
                </p:nvSpPr>
                <p:spPr bwMode="auto">
                  <a:xfrm>
                    <a:off x="4730" y="2278"/>
                    <a:ext cx="279" cy="215"/>
                  </a:xfrm>
                  <a:custGeom>
                    <a:avLst/>
                    <a:gdLst>
                      <a:gd name="T0" fmla="*/ 3 w 557"/>
                      <a:gd name="T1" fmla="*/ 2 h 430"/>
                      <a:gd name="T2" fmla="*/ 0 w 557"/>
                      <a:gd name="T3" fmla="*/ 11 h 430"/>
                      <a:gd name="T4" fmla="*/ 9 w 557"/>
                      <a:gd name="T5" fmla="*/ 13 h 430"/>
                      <a:gd name="T6" fmla="*/ 18 w 557"/>
                      <a:gd name="T7" fmla="*/ 12 h 430"/>
                      <a:gd name="T8" fmla="*/ 8 w 557"/>
                      <a:gd name="T9" fmla="*/ 9 h 430"/>
                      <a:gd name="T10" fmla="*/ 8 w 557"/>
                      <a:gd name="T11" fmla="*/ 0 h 430"/>
                      <a:gd name="T12" fmla="*/ 3 w 557"/>
                      <a:gd name="T13" fmla="*/ 2 h 430"/>
                      <a:gd name="T14" fmla="*/ 3 w 557"/>
                      <a:gd name="T15" fmla="*/ 2 h 4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430"/>
                      <a:gd name="T26" fmla="*/ 557 w 557"/>
                      <a:gd name="T27" fmla="*/ 430 h 4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430">
                        <a:moveTo>
                          <a:pt x="86" y="55"/>
                        </a:moveTo>
                        <a:lnTo>
                          <a:pt x="0" y="331"/>
                        </a:lnTo>
                        <a:lnTo>
                          <a:pt x="276" y="430"/>
                        </a:lnTo>
                        <a:lnTo>
                          <a:pt x="557" y="363"/>
                        </a:lnTo>
                        <a:lnTo>
                          <a:pt x="255" y="258"/>
                        </a:lnTo>
                        <a:lnTo>
                          <a:pt x="249" y="0"/>
                        </a:lnTo>
                        <a:lnTo>
                          <a:pt x="86" y="55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1" name="Freeform 62"/>
                  <p:cNvSpPr>
                    <a:spLocks/>
                  </p:cNvSpPr>
                  <p:nvPr/>
                </p:nvSpPr>
                <p:spPr bwMode="auto">
                  <a:xfrm>
                    <a:off x="3450" y="2535"/>
                    <a:ext cx="1591" cy="489"/>
                  </a:xfrm>
                  <a:custGeom>
                    <a:avLst/>
                    <a:gdLst>
                      <a:gd name="T0" fmla="*/ 99 w 3182"/>
                      <a:gd name="T1" fmla="*/ 3 h 979"/>
                      <a:gd name="T2" fmla="*/ 99 w 3182"/>
                      <a:gd name="T3" fmla="*/ 0 h 979"/>
                      <a:gd name="T4" fmla="*/ 72 w 3182"/>
                      <a:gd name="T5" fmla="*/ 8 h 979"/>
                      <a:gd name="T6" fmla="*/ 65 w 3182"/>
                      <a:gd name="T7" fmla="*/ 25 h 979"/>
                      <a:gd name="T8" fmla="*/ 0 w 3182"/>
                      <a:gd name="T9" fmla="*/ 8 h 979"/>
                      <a:gd name="T10" fmla="*/ 65 w 3182"/>
                      <a:gd name="T11" fmla="*/ 30 h 979"/>
                      <a:gd name="T12" fmla="*/ 99 w 3182"/>
                      <a:gd name="T13" fmla="*/ 22 h 979"/>
                      <a:gd name="T14" fmla="*/ 99 w 3182"/>
                      <a:gd name="T15" fmla="*/ 3 h 979"/>
                      <a:gd name="T16" fmla="*/ 99 w 3182"/>
                      <a:gd name="T17" fmla="*/ 3 h 9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182"/>
                      <a:gd name="T28" fmla="*/ 0 h 979"/>
                      <a:gd name="T29" fmla="*/ 3182 w 3182"/>
                      <a:gd name="T30" fmla="*/ 979 h 9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182" h="979">
                        <a:moveTo>
                          <a:pt x="3182" y="99"/>
                        </a:moveTo>
                        <a:lnTo>
                          <a:pt x="3149" y="0"/>
                        </a:lnTo>
                        <a:lnTo>
                          <a:pt x="2277" y="274"/>
                        </a:lnTo>
                        <a:lnTo>
                          <a:pt x="2066" y="814"/>
                        </a:lnTo>
                        <a:lnTo>
                          <a:pt x="0" y="272"/>
                        </a:lnTo>
                        <a:lnTo>
                          <a:pt x="2074" y="979"/>
                        </a:lnTo>
                        <a:lnTo>
                          <a:pt x="3157" y="709"/>
                        </a:lnTo>
                        <a:lnTo>
                          <a:pt x="3182" y="99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2" name="Freeform 63"/>
                  <p:cNvSpPr>
                    <a:spLocks/>
                  </p:cNvSpPr>
                  <p:nvPr/>
                </p:nvSpPr>
                <p:spPr bwMode="auto">
                  <a:xfrm>
                    <a:off x="3415" y="2252"/>
                    <a:ext cx="229" cy="397"/>
                  </a:xfrm>
                  <a:custGeom>
                    <a:avLst/>
                    <a:gdLst>
                      <a:gd name="T0" fmla="*/ 0 w 458"/>
                      <a:gd name="T1" fmla="*/ 23 h 793"/>
                      <a:gd name="T2" fmla="*/ 2 w 458"/>
                      <a:gd name="T3" fmla="*/ 4 h 793"/>
                      <a:gd name="T4" fmla="*/ 5 w 458"/>
                      <a:gd name="T5" fmla="*/ 2 h 793"/>
                      <a:gd name="T6" fmla="*/ 14 w 458"/>
                      <a:gd name="T7" fmla="*/ 0 h 793"/>
                      <a:gd name="T8" fmla="*/ 14 w 458"/>
                      <a:gd name="T9" fmla="*/ 2 h 793"/>
                      <a:gd name="T10" fmla="*/ 5 w 458"/>
                      <a:gd name="T11" fmla="*/ 4 h 793"/>
                      <a:gd name="T12" fmla="*/ 3 w 458"/>
                      <a:gd name="T13" fmla="*/ 25 h 793"/>
                      <a:gd name="T14" fmla="*/ 0 w 458"/>
                      <a:gd name="T15" fmla="*/ 23 h 793"/>
                      <a:gd name="T16" fmla="*/ 0 w 458"/>
                      <a:gd name="T17" fmla="*/ 23 h 79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8"/>
                      <a:gd name="T28" fmla="*/ 0 h 793"/>
                      <a:gd name="T29" fmla="*/ 458 w 458"/>
                      <a:gd name="T30" fmla="*/ 793 h 79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8" h="793">
                        <a:moveTo>
                          <a:pt x="0" y="723"/>
                        </a:moveTo>
                        <a:lnTo>
                          <a:pt x="61" y="118"/>
                        </a:lnTo>
                        <a:lnTo>
                          <a:pt x="143" y="40"/>
                        </a:lnTo>
                        <a:lnTo>
                          <a:pt x="458" y="0"/>
                        </a:lnTo>
                        <a:lnTo>
                          <a:pt x="441" y="52"/>
                        </a:lnTo>
                        <a:lnTo>
                          <a:pt x="147" y="107"/>
                        </a:lnTo>
                        <a:lnTo>
                          <a:pt x="80" y="793"/>
                        </a:lnTo>
                        <a:lnTo>
                          <a:pt x="0" y="723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3" name="Freeform 64"/>
                  <p:cNvSpPr>
                    <a:spLocks/>
                  </p:cNvSpPr>
                  <p:nvPr/>
                </p:nvSpPr>
                <p:spPr bwMode="auto">
                  <a:xfrm>
                    <a:off x="3579" y="2333"/>
                    <a:ext cx="1500" cy="553"/>
                  </a:xfrm>
                  <a:custGeom>
                    <a:avLst/>
                    <a:gdLst>
                      <a:gd name="T0" fmla="*/ 0 w 3000"/>
                      <a:gd name="T1" fmla="*/ 0 h 1107"/>
                      <a:gd name="T2" fmla="*/ 57 w 3000"/>
                      <a:gd name="T3" fmla="*/ 14 h 1107"/>
                      <a:gd name="T4" fmla="*/ 89 w 3000"/>
                      <a:gd name="T5" fmla="*/ 8 h 1107"/>
                      <a:gd name="T6" fmla="*/ 80 w 3000"/>
                      <a:gd name="T7" fmla="*/ 5 h 1107"/>
                      <a:gd name="T8" fmla="*/ 81 w 3000"/>
                      <a:gd name="T9" fmla="*/ 3 h 1107"/>
                      <a:gd name="T10" fmla="*/ 94 w 3000"/>
                      <a:gd name="T11" fmla="*/ 7 h 1107"/>
                      <a:gd name="T12" fmla="*/ 94 w 3000"/>
                      <a:gd name="T13" fmla="*/ 31 h 1107"/>
                      <a:gd name="T14" fmla="*/ 91 w 3000"/>
                      <a:gd name="T15" fmla="*/ 34 h 1107"/>
                      <a:gd name="T16" fmla="*/ 92 w 3000"/>
                      <a:gd name="T17" fmla="*/ 10 h 1107"/>
                      <a:gd name="T18" fmla="*/ 59 w 3000"/>
                      <a:gd name="T19" fmla="*/ 18 h 1107"/>
                      <a:gd name="T20" fmla="*/ 56 w 3000"/>
                      <a:gd name="T21" fmla="*/ 34 h 1107"/>
                      <a:gd name="T22" fmla="*/ 54 w 3000"/>
                      <a:gd name="T23" fmla="*/ 18 h 1107"/>
                      <a:gd name="T24" fmla="*/ 0 w 3000"/>
                      <a:gd name="T25" fmla="*/ 0 h 1107"/>
                      <a:gd name="T26" fmla="*/ 0 w 3000"/>
                      <a:gd name="T27" fmla="*/ 0 h 110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000"/>
                      <a:gd name="T43" fmla="*/ 0 h 1107"/>
                      <a:gd name="T44" fmla="*/ 3000 w 3000"/>
                      <a:gd name="T45" fmla="*/ 1107 h 110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000" h="1107">
                        <a:moveTo>
                          <a:pt x="0" y="0"/>
                        </a:moveTo>
                        <a:lnTo>
                          <a:pt x="1833" y="479"/>
                        </a:lnTo>
                        <a:lnTo>
                          <a:pt x="2831" y="257"/>
                        </a:lnTo>
                        <a:lnTo>
                          <a:pt x="2555" y="181"/>
                        </a:lnTo>
                        <a:lnTo>
                          <a:pt x="2568" y="118"/>
                        </a:lnTo>
                        <a:lnTo>
                          <a:pt x="2994" y="240"/>
                        </a:lnTo>
                        <a:lnTo>
                          <a:pt x="3000" y="1010"/>
                        </a:lnTo>
                        <a:lnTo>
                          <a:pt x="2910" y="1097"/>
                        </a:lnTo>
                        <a:lnTo>
                          <a:pt x="2914" y="348"/>
                        </a:lnTo>
                        <a:lnTo>
                          <a:pt x="1911" y="603"/>
                        </a:lnTo>
                        <a:lnTo>
                          <a:pt x="1804" y="1107"/>
                        </a:lnTo>
                        <a:lnTo>
                          <a:pt x="1745" y="5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4" name="Freeform 65"/>
                  <p:cNvSpPr>
                    <a:spLocks/>
                  </p:cNvSpPr>
                  <p:nvPr/>
                </p:nvSpPr>
                <p:spPr bwMode="auto">
                  <a:xfrm>
                    <a:off x="3634" y="2083"/>
                    <a:ext cx="267" cy="247"/>
                  </a:xfrm>
                  <a:custGeom>
                    <a:avLst/>
                    <a:gdLst>
                      <a:gd name="T0" fmla="*/ 0 w 535"/>
                      <a:gd name="T1" fmla="*/ 13 h 494"/>
                      <a:gd name="T2" fmla="*/ 0 w 535"/>
                      <a:gd name="T3" fmla="*/ 2 h 494"/>
                      <a:gd name="T4" fmla="*/ 6 w 535"/>
                      <a:gd name="T5" fmla="*/ 0 h 494"/>
                      <a:gd name="T6" fmla="*/ 12 w 535"/>
                      <a:gd name="T7" fmla="*/ 1 h 494"/>
                      <a:gd name="T8" fmla="*/ 16 w 535"/>
                      <a:gd name="T9" fmla="*/ 4 h 494"/>
                      <a:gd name="T10" fmla="*/ 16 w 535"/>
                      <a:gd name="T11" fmla="*/ 15 h 494"/>
                      <a:gd name="T12" fmla="*/ 11 w 535"/>
                      <a:gd name="T13" fmla="*/ 15 h 494"/>
                      <a:gd name="T14" fmla="*/ 5 w 535"/>
                      <a:gd name="T15" fmla="*/ 14 h 494"/>
                      <a:gd name="T16" fmla="*/ 12 w 535"/>
                      <a:gd name="T17" fmla="*/ 13 h 494"/>
                      <a:gd name="T18" fmla="*/ 13 w 535"/>
                      <a:gd name="T19" fmla="*/ 4 h 494"/>
                      <a:gd name="T20" fmla="*/ 8 w 535"/>
                      <a:gd name="T21" fmla="*/ 6 h 494"/>
                      <a:gd name="T22" fmla="*/ 2 w 535"/>
                      <a:gd name="T23" fmla="*/ 4 h 494"/>
                      <a:gd name="T24" fmla="*/ 0 w 535"/>
                      <a:gd name="T25" fmla="*/ 13 h 494"/>
                      <a:gd name="T26" fmla="*/ 0 w 535"/>
                      <a:gd name="T27" fmla="*/ 13 h 49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35"/>
                      <a:gd name="T43" fmla="*/ 0 h 494"/>
                      <a:gd name="T44" fmla="*/ 535 w 535"/>
                      <a:gd name="T45" fmla="*/ 494 h 49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35" h="494">
                        <a:moveTo>
                          <a:pt x="0" y="416"/>
                        </a:moveTo>
                        <a:lnTo>
                          <a:pt x="10" y="53"/>
                        </a:lnTo>
                        <a:lnTo>
                          <a:pt x="192" y="0"/>
                        </a:lnTo>
                        <a:lnTo>
                          <a:pt x="405" y="17"/>
                        </a:lnTo>
                        <a:lnTo>
                          <a:pt x="514" y="101"/>
                        </a:lnTo>
                        <a:lnTo>
                          <a:pt x="535" y="451"/>
                        </a:lnTo>
                        <a:lnTo>
                          <a:pt x="382" y="494"/>
                        </a:lnTo>
                        <a:lnTo>
                          <a:pt x="170" y="447"/>
                        </a:lnTo>
                        <a:lnTo>
                          <a:pt x="415" y="415"/>
                        </a:lnTo>
                        <a:lnTo>
                          <a:pt x="426" y="105"/>
                        </a:lnTo>
                        <a:lnTo>
                          <a:pt x="280" y="173"/>
                        </a:lnTo>
                        <a:lnTo>
                          <a:pt x="92" y="112"/>
                        </a:lnTo>
                        <a:lnTo>
                          <a:pt x="0" y="416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5" name="Freeform 66"/>
                  <p:cNvSpPr>
                    <a:spLocks/>
                  </p:cNvSpPr>
                  <p:nvPr/>
                </p:nvSpPr>
                <p:spPr bwMode="auto">
                  <a:xfrm>
                    <a:off x="3974" y="2094"/>
                    <a:ext cx="245" cy="252"/>
                  </a:xfrm>
                  <a:custGeom>
                    <a:avLst/>
                    <a:gdLst>
                      <a:gd name="T0" fmla="*/ 0 w 490"/>
                      <a:gd name="T1" fmla="*/ 13 h 504"/>
                      <a:gd name="T2" fmla="*/ 1 w 490"/>
                      <a:gd name="T3" fmla="*/ 2 h 504"/>
                      <a:gd name="T4" fmla="*/ 6 w 490"/>
                      <a:gd name="T5" fmla="*/ 0 h 504"/>
                      <a:gd name="T6" fmla="*/ 13 w 490"/>
                      <a:gd name="T7" fmla="*/ 1 h 504"/>
                      <a:gd name="T8" fmla="*/ 15 w 490"/>
                      <a:gd name="T9" fmla="*/ 4 h 504"/>
                      <a:gd name="T10" fmla="*/ 15 w 490"/>
                      <a:gd name="T11" fmla="*/ 14 h 504"/>
                      <a:gd name="T12" fmla="*/ 11 w 490"/>
                      <a:gd name="T13" fmla="*/ 16 h 504"/>
                      <a:gd name="T14" fmla="*/ 6 w 490"/>
                      <a:gd name="T15" fmla="*/ 14 h 504"/>
                      <a:gd name="T16" fmla="*/ 12 w 490"/>
                      <a:gd name="T17" fmla="*/ 13 h 504"/>
                      <a:gd name="T18" fmla="*/ 12 w 490"/>
                      <a:gd name="T19" fmla="*/ 4 h 504"/>
                      <a:gd name="T20" fmla="*/ 9 w 490"/>
                      <a:gd name="T21" fmla="*/ 5 h 504"/>
                      <a:gd name="T22" fmla="*/ 4 w 490"/>
                      <a:gd name="T23" fmla="*/ 4 h 504"/>
                      <a:gd name="T24" fmla="*/ 0 w 490"/>
                      <a:gd name="T25" fmla="*/ 13 h 504"/>
                      <a:gd name="T26" fmla="*/ 0 w 490"/>
                      <a:gd name="T27" fmla="*/ 13 h 50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90"/>
                      <a:gd name="T43" fmla="*/ 0 h 504"/>
                      <a:gd name="T44" fmla="*/ 490 w 490"/>
                      <a:gd name="T45" fmla="*/ 504 h 50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90" h="504">
                        <a:moveTo>
                          <a:pt x="0" y="405"/>
                        </a:moveTo>
                        <a:lnTo>
                          <a:pt x="19" y="44"/>
                        </a:lnTo>
                        <a:lnTo>
                          <a:pt x="182" y="0"/>
                        </a:lnTo>
                        <a:lnTo>
                          <a:pt x="386" y="17"/>
                        </a:lnTo>
                        <a:lnTo>
                          <a:pt x="470" y="101"/>
                        </a:lnTo>
                        <a:lnTo>
                          <a:pt x="490" y="430"/>
                        </a:lnTo>
                        <a:lnTo>
                          <a:pt x="348" y="504"/>
                        </a:lnTo>
                        <a:lnTo>
                          <a:pt x="186" y="441"/>
                        </a:lnTo>
                        <a:lnTo>
                          <a:pt x="378" y="414"/>
                        </a:lnTo>
                        <a:lnTo>
                          <a:pt x="373" y="97"/>
                        </a:lnTo>
                        <a:lnTo>
                          <a:pt x="270" y="156"/>
                        </a:lnTo>
                        <a:lnTo>
                          <a:pt x="108" y="101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6" name="Freeform 67"/>
                  <p:cNvSpPr>
                    <a:spLocks/>
                  </p:cNvSpPr>
                  <p:nvPr/>
                </p:nvSpPr>
                <p:spPr bwMode="auto">
                  <a:xfrm>
                    <a:off x="4266" y="2216"/>
                    <a:ext cx="301" cy="279"/>
                  </a:xfrm>
                  <a:custGeom>
                    <a:avLst/>
                    <a:gdLst>
                      <a:gd name="T0" fmla="*/ 0 w 601"/>
                      <a:gd name="T1" fmla="*/ 14 h 557"/>
                      <a:gd name="T2" fmla="*/ 1 w 601"/>
                      <a:gd name="T3" fmla="*/ 1 h 557"/>
                      <a:gd name="T4" fmla="*/ 7 w 601"/>
                      <a:gd name="T5" fmla="*/ 0 h 557"/>
                      <a:gd name="T6" fmla="*/ 14 w 601"/>
                      <a:gd name="T7" fmla="*/ 1 h 557"/>
                      <a:gd name="T8" fmla="*/ 19 w 601"/>
                      <a:gd name="T9" fmla="*/ 4 h 557"/>
                      <a:gd name="T10" fmla="*/ 19 w 601"/>
                      <a:gd name="T11" fmla="*/ 15 h 557"/>
                      <a:gd name="T12" fmla="*/ 13 w 601"/>
                      <a:gd name="T13" fmla="*/ 18 h 557"/>
                      <a:gd name="T14" fmla="*/ 6 w 601"/>
                      <a:gd name="T15" fmla="*/ 16 h 557"/>
                      <a:gd name="T16" fmla="*/ 15 w 601"/>
                      <a:gd name="T17" fmla="*/ 15 h 557"/>
                      <a:gd name="T18" fmla="*/ 15 w 601"/>
                      <a:gd name="T19" fmla="*/ 4 h 557"/>
                      <a:gd name="T20" fmla="*/ 10 w 601"/>
                      <a:gd name="T21" fmla="*/ 5 h 557"/>
                      <a:gd name="T22" fmla="*/ 4 w 601"/>
                      <a:gd name="T23" fmla="*/ 4 h 557"/>
                      <a:gd name="T24" fmla="*/ 0 w 601"/>
                      <a:gd name="T25" fmla="*/ 14 h 557"/>
                      <a:gd name="T26" fmla="*/ 0 w 601"/>
                      <a:gd name="T27" fmla="*/ 14 h 55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01"/>
                      <a:gd name="T43" fmla="*/ 0 h 557"/>
                      <a:gd name="T44" fmla="*/ 601 w 601"/>
                      <a:gd name="T45" fmla="*/ 557 h 55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01" h="557">
                        <a:moveTo>
                          <a:pt x="0" y="434"/>
                        </a:moveTo>
                        <a:lnTo>
                          <a:pt x="25" y="27"/>
                        </a:lnTo>
                        <a:lnTo>
                          <a:pt x="217" y="0"/>
                        </a:lnTo>
                        <a:lnTo>
                          <a:pt x="438" y="10"/>
                        </a:lnTo>
                        <a:lnTo>
                          <a:pt x="601" y="107"/>
                        </a:lnTo>
                        <a:lnTo>
                          <a:pt x="592" y="468"/>
                        </a:lnTo>
                        <a:lnTo>
                          <a:pt x="394" y="557"/>
                        </a:lnTo>
                        <a:lnTo>
                          <a:pt x="179" y="489"/>
                        </a:lnTo>
                        <a:lnTo>
                          <a:pt x="459" y="466"/>
                        </a:lnTo>
                        <a:lnTo>
                          <a:pt x="478" y="112"/>
                        </a:lnTo>
                        <a:lnTo>
                          <a:pt x="293" y="156"/>
                        </a:lnTo>
                        <a:lnTo>
                          <a:pt x="126" y="111"/>
                        </a:lnTo>
                        <a:lnTo>
                          <a:pt x="0" y="434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7" name="Freeform 68"/>
                  <p:cNvSpPr>
                    <a:spLocks/>
                  </p:cNvSpPr>
                  <p:nvPr/>
                </p:nvSpPr>
                <p:spPr bwMode="auto">
                  <a:xfrm>
                    <a:off x="4618" y="2211"/>
                    <a:ext cx="257" cy="255"/>
                  </a:xfrm>
                  <a:custGeom>
                    <a:avLst/>
                    <a:gdLst>
                      <a:gd name="T0" fmla="*/ 0 w 515"/>
                      <a:gd name="T1" fmla="*/ 13 h 509"/>
                      <a:gd name="T2" fmla="*/ 0 w 515"/>
                      <a:gd name="T3" fmla="*/ 1 h 509"/>
                      <a:gd name="T4" fmla="*/ 4 w 515"/>
                      <a:gd name="T5" fmla="*/ 0 h 509"/>
                      <a:gd name="T6" fmla="*/ 12 w 515"/>
                      <a:gd name="T7" fmla="*/ 1 h 509"/>
                      <a:gd name="T8" fmla="*/ 16 w 515"/>
                      <a:gd name="T9" fmla="*/ 3 h 509"/>
                      <a:gd name="T10" fmla="*/ 16 w 515"/>
                      <a:gd name="T11" fmla="*/ 15 h 509"/>
                      <a:gd name="T12" fmla="*/ 11 w 515"/>
                      <a:gd name="T13" fmla="*/ 16 h 509"/>
                      <a:gd name="T14" fmla="*/ 3 w 515"/>
                      <a:gd name="T15" fmla="*/ 15 h 509"/>
                      <a:gd name="T16" fmla="*/ 13 w 515"/>
                      <a:gd name="T17" fmla="*/ 13 h 509"/>
                      <a:gd name="T18" fmla="*/ 13 w 515"/>
                      <a:gd name="T19" fmla="*/ 4 h 509"/>
                      <a:gd name="T20" fmla="*/ 7 w 515"/>
                      <a:gd name="T21" fmla="*/ 5 h 509"/>
                      <a:gd name="T22" fmla="*/ 2 w 515"/>
                      <a:gd name="T23" fmla="*/ 3 h 509"/>
                      <a:gd name="T24" fmla="*/ 0 w 515"/>
                      <a:gd name="T25" fmla="*/ 13 h 509"/>
                      <a:gd name="T26" fmla="*/ 0 w 515"/>
                      <a:gd name="T27" fmla="*/ 13 h 50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15"/>
                      <a:gd name="T43" fmla="*/ 0 h 509"/>
                      <a:gd name="T44" fmla="*/ 515 w 515"/>
                      <a:gd name="T45" fmla="*/ 509 h 50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15" h="509">
                        <a:moveTo>
                          <a:pt x="0" y="401"/>
                        </a:moveTo>
                        <a:lnTo>
                          <a:pt x="0" y="32"/>
                        </a:lnTo>
                        <a:lnTo>
                          <a:pt x="139" y="0"/>
                        </a:lnTo>
                        <a:lnTo>
                          <a:pt x="386" y="13"/>
                        </a:lnTo>
                        <a:lnTo>
                          <a:pt x="513" y="78"/>
                        </a:lnTo>
                        <a:lnTo>
                          <a:pt x="515" y="452"/>
                        </a:lnTo>
                        <a:lnTo>
                          <a:pt x="374" y="509"/>
                        </a:lnTo>
                        <a:lnTo>
                          <a:pt x="125" y="458"/>
                        </a:lnTo>
                        <a:lnTo>
                          <a:pt x="422" y="416"/>
                        </a:lnTo>
                        <a:lnTo>
                          <a:pt x="420" y="106"/>
                        </a:lnTo>
                        <a:lnTo>
                          <a:pt x="241" y="142"/>
                        </a:lnTo>
                        <a:lnTo>
                          <a:pt x="82" y="89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8" name="Freeform 69"/>
                  <p:cNvSpPr>
                    <a:spLocks/>
                  </p:cNvSpPr>
                  <p:nvPr/>
                </p:nvSpPr>
                <p:spPr bwMode="auto">
                  <a:xfrm>
                    <a:off x="3864" y="2209"/>
                    <a:ext cx="120" cy="45"/>
                  </a:xfrm>
                  <a:custGeom>
                    <a:avLst/>
                    <a:gdLst>
                      <a:gd name="T0" fmla="*/ 0 w 240"/>
                      <a:gd name="T1" fmla="*/ 0 h 91"/>
                      <a:gd name="T2" fmla="*/ 8 w 240"/>
                      <a:gd name="T3" fmla="*/ 0 h 91"/>
                      <a:gd name="T4" fmla="*/ 8 w 240"/>
                      <a:gd name="T5" fmla="*/ 1 h 91"/>
                      <a:gd name="T6" fmla="*/ 1 w 240"/>
                      <a:gd name="T7" fmla="*/ 2 h 91"/>
                      <a:gd name="T8" fmla="*/ 0 w 240"/>
                      <a:gd name="T9" fmla="*/ 0 h 91"/>
                      <a:gd name="T10" fmla="*/ 0 w 240"/>
                      <a:gd name="T11" fmla="*/ 0 h 9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0"/>
                      <a:gd name="T19" fmla="*/ 0 h 91"/>
                      <a:gd name="T20" fmla="*/ 240 w 240"/>
                      <a:gd name="T21" fmla="*/ 91 h 9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0" h="91">
                        <a:moveTo>
                          <a:pt x="0" y="21"/>
                        </a:moveTo>
                        <a:lnTo>
                          <a:pt x="236" y="0"/>
                        </a:lnTo>
                        <a:lnTo>
                          <a:pt x="240" y="53"/>
                        </a:lnTo>
                        <a:lnTo>
                          <a:pt x="4" y="9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69" name="Freeform 70"/>
                  <p:cNvSpPr>
                    <a:spLocks/>
                  </p:cNvSpPr>
                  <p:nvPr/>
                </p:nvSpPr>
                <p:spPr bwMode="auto">
                  <a:xfrm>
                    <a:off x="4170" y="2195"/>
                    <a:ext cx="217" cy="55"/>
                  </a:xfrm>
                  <a:custGeom>
                    <a:avLst/>
                    <a:gdLst>
                      <a:gd name="T0" fmla="*/ 1 w 433"/>
                      <a:gd name="T1" fmla="*/ 0 h 111"/>
                      <a:gd name="T2" fmla="*/ 4 w 433"/>
                      <a:gd name="T3" fmla="*/ 0 h 111"/>
                      <a:gd name="T4" fmla="*/ 14 w 433"/>
                      <a:gd name="T5" fmla="*/ 3 h 111"/>
                      <a:gd name="T6" fmla="*/ 8 w 433"/>
                      <a:gd name="T7" fmla="*/ 3 h 111"/>
                      <a:gd name="T8" fmla="*/ 4 w 433"/>
                      <a:gd name="T9" fmla="*/ 2 h 111"/>
                      <a:gd name="T10" fmla="*/ 0 w 433"/>
                      <a:gd name="T11" fmla="*/ 3 h 111"/>
                      <a:gd name="T12" fmla="*/ 1 w 433"/>
                      <a:gd name="T13" fmla="*/ 0 h 111"/>
                      <a:gd name="T14" fmla="*/ 1 w 433"/>
                      <a:gd name="T15" fmla="*/ 0 h 11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3"/>
                      <a:gd name="T25" fmla="*/ 0 h 111"/>
                      <a:gd name="T26" fmla="*/ 433 w 433"/>
                      <a:gd name="T27" fmla="*/ 111 h 11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3" h="111">
                        <a:moveTo>
                          <a:pt x="13" y="14"/>
                        </a:moveTo>
                        <a:lnTo>
                          <a:pt x="108" y="0"/>
                        </a:lnTo>
                        <a:lnTo>
                          <a:pt x="433" y="109"/>
                        </a:lnTo>
                        <a:lnTo>
                          <a:pt x="245" y="111"/>
                        </a:lnTo>
                        <a:lnTo>
                          <a:pt x="117" y="69"/>
                        </a:lnTo>
                        <a:lnTo>
                          <a:pt x="0" y="103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70" name="Freeform 71"/>
                  <p:cNvSpPr>
                    <a:spLocks/>
                  </p:cNvSpPr>
                  <p:nvPr/>
                </p:nvSpPr>
                <p:spPr bwMode="auto">
                  <a:xfrm>
                    <a:off x="4549" y="2297"/>
                    <a:ext cx="79" cy="59"/>
                  </a:xfrm>
                  <a:custGeom>
                    <a:avLst/>
                    <a:gdLst>
                      <a:gd name="T0" fmla="*/ 1 w 158"/>
                      <a:gd name="T1" fmla="*/ 0 h 118"/>
                      <a:gd name="T2" fmla="*/ 5 w 158"/>
                      <a:gd name="T3" fmla="*/ 2 h 118"/>
                      <a:gd name="T4" fmla="*/ 5 w 158"/>
                      <a:gd name="T5" fmla="*/ 4 h 118"/>
                      <a:gd name="T6" fmla="*/ 0 w 158"/>
                      <a:gd name="T7" fmla="*/ 3 h 118"/>
                      <a:gd name="T8" fmla="*/ 1 w 158"/>
                      <a:gd name="T9" fmla="*/ 0 h 118"/>
                      <a:gd name="T10" fmla="*/ 1 w 158"/>
                      <a:gd name="T11" fmla="*/ 0 h 1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8"/>
                      <a:gd name="T19" fmla="*/ 0 h 118"/>
                      <a:gd name="T20" fmla="*/ 158 w 158"/>
                      <a:gd name="T21" fmla="*/ 118 h 11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8" h="118">
                        <a:moveTo>
                          <a:pt x="23" y="0"/>
                        </a:moveTo>
                        <a:lnTo>
                          <a:pt x="158" y="47"/>
                        </a:lnTo>
                        <a:lnTo>
                          <a:pt x="152" y="118"/>
                        </a:lnTo>
                        <a:lnTo>
                          <a:pt x="0" y="7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171" name="Freeform 72"/>
                  <p:cNvSpPr>
                    <a:spLocks/>
                  </p:cNvSpPr>
                  <p:nvPr/>
                </p:nvSpPr>
                <p:spPr bwMode="auto">
                  <a:xfrm>
                    <a:off x="3334" y="2410"/>
                    <a:ext cx="118" cy="54"/>
                  </a:xfrm>
                  <a:custGeom>
                    <a:avLst/>
                    <a:gdLst>
                      <a:gd name="T0" fmla="*/ 1 w 235"/>
                      <a:gd name="T1" fmla="*/ 0 h 109"/>
                      <a:gd name="T2" fmla="*/ 8 w 235"/>
                      <a:gd name="T3" fmla="*/ 0 h 109"/>
                      <a:gd name="T4" fmla="*/ 8 w 235"/>
                      <a:gd name="T5" fmla="*/ 2 h 109"/>
                      <a:gd name="T6" fmla="*/ 0 w 235"/>
                      <a:gd name="T7" fmla="*/ 3 h 109"/>
                      <a:gd name="T8" fmla="*/ 1 w 235"/>
                      <a:gd name="T9" fmla="*/ 0 h 109"/>
                      <a:gd name="T10" fmla="*/ 1 w 235"/>
                      <a:gd name="T11" fmla="*/ 0 h 10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5"/>
                      <a:gd name="T19" fmla="*/ 0 h 109"/>
                      <a:gd name="T20" fmla="*/ 235 w 235"/>
                      <a:gd name="T21" fmla="*/ 109 h 10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5" h="109">
                        <a:moveTo>
                          <a:pt x="5" y="29"/>
                        </a:moveTo>
                        <a:lnTo>
                          <a:pt x="232" y="0"/>
                        </a:lnTo>
                        <a:lnTo>
                          <a:pt x="235" y="70"/>
                        </a:lnTo>
                        <a:lnTo>
                          <a:pt x="0" y="109"/>
                        </a:lnTo>
                        <a:lnTo>
                          <a:pt x="5" y="29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</p:grpSp>
          </p:grpSp>
          <p:sp>
            <p:nvSpPr>
              <p:cNvPr id="139" name="Freeform 73"/>
              <p:cNvSpPr>
                <a:spLocks/>
              </p:cNvSpPr>
              <p:nvPr/>
            </p:nvSpPr>
            <p:spPr bwMode="auto">
              <a:xfrm>
                <a:off x="624" y="1096"/>
                <a:ext cx="74" cy="135"/>
              </a:xfrm>
              <a:custGeom>
                <a:avLst/>
                <a:gdLst>
                  <a:gd name="T0" fmla="*/ 2 w 148"/>
                  <a:gd name="T1" fmla="*/ 0 h 270"/>
                  <a:gd name="T2" fmla="*/ 5 w 148"/>
                  <a:gd name="T3" fmla="*/ 1 h 270"/>
                  <a:gd name="T4" fmla="*/ 5 w 148"/>
                  <a:gd name="T5" fmla="*/ 5 h 270"/>
                  <a:gd name="T6" fmla="*/ 3 w 148"/>
                  <a:gd name="T7" fmla="*/ 8 h 270"/>
                  <a:gd name="T8" fmla="*/ 0 w 148"/>
                  <a:gd name="T9" fmla="*/ 8 h 270"/>
                  <a:gd name="T10" fmla="*/ 2 w 148"/>
                  <a:gd name="T11" fmla="*/ 0 h 270"/>
                  <a:gd name="T12" fmla="*/ 2 w 148"/>
                  <a:gd name="T13" fmla="*/ 0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270"/>
                  <a:gd name="T23" fmla="*/ 148 w 14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270">
                    <a:moveTo>
                      <a:pt x="79" y="0"/>
                    </a:moveTo>
                    <a:lnTo>
                      <a:pt x="140" y="30"/>
                    </a:lnTo>
                    <a:lnTo>
                      <a:pt x="148" y="175"/>
                    </a:lnTo>
                    <a:lnTo>
                      <a:pt x="106" y="270"/>
                    </a:lnTo>
                    <a:lnTo>
                      <a:pt x="0" y="26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0" name="Freeform 74"/>
              <p:cNvSpPr>
                <a:spLocks/>
              </p:cNvSpPr>
              <p:nvPr/>
            </p:nvSpPr>
            <p:spPr bwMode="auto">
              <a:xfrm>
                <a:off x="958" y="1109"/>
                <a:ext cx="91" cy="132"/>
              </a:xfrm>
              <a:custGeom>
                <a:avLst/>
                <a:gdLst>
                  <a:gd name="T0" fmla="*/ 3 w 182"/>
                  <a:gd name="T1" fmla="*/ 0 h 265"/>
                  <a:gd name="T2" fmla="*/ 0 w 182"/>
                  <a:gd name="T3" fmla="*/ 7 h 265"/>
                  <a:gd name="T4" fmla="*/ 3 w 182"/>
                  <a:gd name="T5" fmla="*/ 8 h 265"/>
                  <a:gd name="T6" fmla="*/ 6 w 182"/>
                  <a:gd name="T7" fmla="*/ 4 h 265"/>
                  <a:gd name="T8" fmla="*/ 3 w 182"/>
                  <a:gd name="T9" fmla="*/ 0 h 265"/>
                  <a:gd name="T10" fmla="*/ 3 w 182"/>
                  <a:gd name="T11" fmla="*/ 0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265"/>
                  <a:gd name="T20" fmla="*/ 182 w 182"/>
                  <a:gd name="T21" fmla="*/ 265 h 2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265">
                    <a:moveTo>
                      <a:pt x="114" y="0"/>
                    </a:moveTo>
                    <a:lnTo>
                      <a:pt x="0" y="230"/>
                    </a:lnTo>
                    <a:lnTo>
                      <a:pt x="114" y="265"/>
                    </a:lnTo>
                    <a:lnTo>
                      <a:pt x="182" y="14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1" name="Freeform 75"/>
              <p:cNvSpPr>
                <a:spLocks/>
              </p:cNvSpPr>
              <p:nvPr/>
            </p:nvSpPr>
            <p:spPr bwMode="auto">
              <a:xfrm>
                <a:off x="1296" y="1200"/>
                <a:ext cx="102" cy="157"/>
              </a:xfrm>
              <a:custGeom>
                <a:avLst/>
                <a:gdLst>
                  <a:gd name="T0" fmla="*/ 3 w 205"/>
                  <a:gd name="T1" fmla="*/ 0 h 314"/>
                  <a:gd name="T2" fmla="*/ 0 w 205"/>
                  <a:gd name="T3" fmla="*/ 9 h 314"/>
                  <a:gd name="T4" fmla="*/ 2 w 205"/>
                  <a:gd name="T5" fmla="*/ 10 h 314"/>
                  <a:gd name="T6" fmla="*/ 5 w 205"/>
                  <a:gd name="T7" fmla="*/ 9 h 314"/>
                  <a:gd name="T8" fmla="*/ 6 w 205"/>
                  <a:gd name="T9" fmla="*/ 1 h 314"/>
                  <a:gd name="T10" fmla="*/ 3 w 205"/>
                  <a:gd name="T11" fmla="*/ 0 h 314"/>
                  <a:gd name="T12" fmla="*/ 3 w 205"/>
                  <a:gd name="T13" fmla="*/ 0 h 3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5"/>
                  <a:gd name="T22" fmla="*/ 0 h 314"/>
                  <a:gd name="T23" fmla="*/ 205 w 205"/>
                  <a:gd name="T24" fmla="*/ 314 h 3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5" h="314">
                    <a:moveTo>
                      <a:pt x="120" y="0"/>
                    </a:moveTo>
                    <a:lnTo>
                      <a:pt x="0" y="270"/>
                    </a:lnTo>
                    <a:lnTo>
                      <a:pt x="74" y="314"/>
                    </a:lnTo>
                    <a:lnTo>
                      <a:pt x="184" y="261"/>
                    </a:lnTo>
                    <a:lnTo>
                      <a:pt x="205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2" name="Freeform 76"/>
              <p:cNvSpPr>
                <a:spLocks/>
              </p:cNvSpPr>
              <p:nvPr/>
            </p:nvSpPr>
            <p:spPr bwMode="auto">
              <a:xfrm>
                <a:off x="1602" y="1219"/>
                <a:ext cx="87" cy="137"/>
              </a:xfrm>
              <a:custGeom>
                <a:avLst/>
                <a:gdLst>
                  <a:gd name="T0" fmla="*/ 3 w 173"/>
                  <a:gd name="T1" fmla="*/ 0 h 274"/>
                  <a:gd name="T2" fmla="*/ 0 w 173"/>
                  <a:gd name="T3" fmla="*/ 9 h 274"/>
                  <a:gd name="T4" fmla="*/ 5 w 173"/>
                  <a:gd name="T5" fmla="*/ 9 h 274"/>
                  <a:gd name="T6" fmla="*/ 6 w 173"/>
                  <a:gd name="T7" fmla="*/ 1 h 274"/>
                  <a:gd name="T8" fmla="*/ 3 w 173"/>
                  <a:gd name="T9" fmla="*/ 0 h 274"/>
                  <a:gd name="T10" fmla="*/ 3 w 173"/>
                  <a:gd name="T11" fmla="*/ 0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3"/>
                  <a:gd name="T19" fmla="*/ 0 h 274"/>
                  <a:gd name="T20" fmla="*/ 173 w 173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3" h="274">
                    <a:moveTo>
                      <a:pt x="85" y="0"/>
                    </a:moveTo>
                    <a:lnTo>
                      <a:pt x="0" y="274"/>
                    </a:lnTo>
                    <a:lnTo>
                      <a:pt x="152" y="268"/>
                    </a:lnTo>
                    <a:lnTo>
                      <a:pt x="173" y="2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3" name="Freeform 77"/>
              <p:cNvSpPr>
                <a:spLocks/>
              </p:cNvSpPr>
              <p:nvPr/>
            </p:nvSpPr>
            <p:spPr bwMode="auto">
              <a:xfrm>
                <a:off x="464" y="1292"/>
                <a:ext cx="928" cy="292"/>
              </a:xfrm>
              <a:custGeom>
                <a:avLst/>
                <a:gdLst>
                  <a:gd name="T0" fmla="*/ 58 w 1855"/>
                  <a:gd name="T1" fmla="*/ 19 h 583"/>
                  <a:gd name="T2" fmla="*/ 5 w 1855"/>
                  <a:gd name="T3" fmla="*/ 0 h 583"/>
                  <a:gd name="T4" fmla="*/ 2 w 1855"/>
                  <a:gd name="T5" fmla="*/ 1 h 583"/>
                  <a:gd name="T6" fmla="*/ 0 w 1855"/>
                  <a:gd name="T7" fmla="*/ 17 h 583"/>
                  <a:gd name="T8" fmla="*/ 6 w 1855"/>
                  <a:gd name="T9" fmla="*/ 5 h 583"/>
                  <a:gd name="T10" fmla="*/ 58 w 1855"/>
                  <a:gd name="T11" fmla="*/ 19 h 583"/>
                  <a:gd name="T12" fmla="*/ 58 w 1855"/>
                  <a:gd name="T13" fmla="*/ 19 h 5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5"/>
                  <a:gd name="T22" fmla="*/ 0 h 583"/>
                  <a:gd name="T23" fmla="*/ 1855 w 1855"/>
                  <a:gd name="T24" fmla="*/ 583 h 5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5" h="583">
                    <a:moveTo>
                      <a:pt x="1855" y="583"/>
                    </a:moveTo>
                    <a:lnTo>
                      <a:pt x="154" y="0"/>
                    </a:lnTo>
                    <a:lnTo>
                      <a:pt x="44" y="19"/>
                    </a:lnTo>
                    <a:lnTo>
                      <a:pt x="0" y="538"/>
                    </a:lnTo>
                    <a:lnTo>
                      <a:pt x="188" y="144"/>
                    </a:lnTo>
                    <a:lnTo>
                      <a:pt x="1855" y="583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4" name="Freeform 78"/>
              <p:cNvSpPr>
                <a:spLocks/>
              </p:cNvSpPr>
              <p:nvPr/>
            </p:nvSpPr>
            <p:spPr bwMode="auto">
              <a:xfrm>
                <a:off x="400" y="1190"/>
                <a:ext cx="229" cy="397"/>
              </a:xfrm>
              <a:custGeom>
                <a:avLst/>
                <a:gdLst>
                  <a:gd name="T0" fmla="*/ 0 w 458"/>
                  <a:gd name="T1" fmla="*/ 23 h 793"/>
                  <a:gd name="T2" fmla="*/ 2 w 458"/>
                  <a:gd name="T3" fmla="*/ 4 h 793"/>
                  <a:gd name="T4" fmla="*/ 5 w 458"/>
                  <a:gd name="T5" fmla="*/ 2 h 793"/>
                  <a:gd name="T6" fmla="*/ 14 w 458"/>
                  <a:gd name="T7" fmla="*/ 0 h 793"/>
                  <a:gd name="T8" fmla="*/ 14 w 458"/>
                  <a:gd name="T9" fmla="*/ 2 h 793"/>
                  <a:gd name="T10" fmla="*/ 5 w 458"/>
                  <a:gd name="T11" fmla="*/ 4 h 793"/>
                  <a:gd name="T12" fmla="*/ 3 w 458"/>
                  <a:gd name="T13" fmla="*/ 25 h 793"/>
                  <a:gd name="T14" fmla="*/ 0 w 458"/>
                  <a:gd name="T15" fmla="*/ 23 h 793"/>
                  <a:gd name="T16" fmla="*/ 0 w 458"/>
                  <a:gd name="T17" fmla="*/ 23 h 7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8"/>
                  <a:gd name="T28" fmla="*/ 0 h 793"/>
                  <a:gd name="T29" fmla="*/ 458 w 458"/>
                  <a:gd name="T30" fmla="*/ 793 h 7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8" h="793">
                    <a:moveTo>
                      <a:pt x="0" y="723"/>
                    </a:moveTo>
                    <a:lnTo>
                      <a:pt x="61" y="118"/>
                    </a:lnTo>
                    <a:lnTo>
                      <a:pt x="143" y="40"/>
                    </a:lnTo>
                    <a:lnTo>
                      <a:pt x="458" y="0"/>
                    </a:lnTo>
                    <a:lnTo>
                      <a:pt x="441" y="52"/>
                    </a:lnTo>
                    <a:lnTo>
                      <a:pt x="147" y="107"/>
                    </a:lnTo>
                    <a:lnTo>
                      <a:pt x="80" y="793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5" name="Freeform 79"/>
              <p:cNvSpPr>
                <a:spLocks/>
              </p:cNvSpPr>
              <p:nvPr/>
            </p:nvSpPr>
            <p:spPr bwMode="auto">
              <a:xfrm>
                <a:off x="564" y="1271"/>
                <a:ext cx="1500" cy="553"/>
              </a:xfrm>
              <a:custGeom>
                <a:avLst/>
                <a:gdLst>
                  <a:gd name="T0" fmla="*/ 0 w 3000"/>
                  <a:gd name="T1" fmla="*/ 0 h 1107"/>
                  <a:gd name="T2" fmla="*/ 57 w 3000"/>
                  <a:gd name="T3" fmla="*/ 14 h 1107"/>
                  <a:gd name="T4" fmla="*/ 89 w 3000"/>
                  <a:gd name="T5" fmla="*/ 8 h 1107"/>
                  <a:gd name="T6" fmla="*/ 80 w 3000"/>
                  <a:gd name="T7" fmla="*/ 5 h 1107"/>
                  <a:gd name="T8" fmla="*/ 81 w 3000"/>
                  <a:gd name="T9" fmla="*/ 3 h 1107"/>
                  <a:gd name="T10" fmla="*/ 94 w 3000"/>
                  <a:gd name="T11" fmla="*/ 7 h 1107"/>
                  <a:gd name="T12" fmla="*/ 94 w 3000"/>
                  <a:gd name="T13" fmla="*/ 31 h 1107"/>
                  <a:gd name="T14" fmla="*/ 91 w 3000"/>
                  <a:gd name="T15" fmla="*/ 34 h 1107"/>
                  <a:gd name="T16" fmla="*/ 92 w 3000"/>
                  <a:gd name="T17" fmla="*/ 10 h 1107"/>
                  <a:gd name="T18" fmla="*/ 59 w 3000"/>
                  <a:gd name="T19" fmla="*/ 18 h 1107"/>
                  <a:gd name="T20" fmla="*/ 56 w 3000"/>
                  <a:gd name="T21" fmla="*/ 34 h 1107"/>
                  <a:gd name="T22" fmla="*/ 54 w 3000"/>
                  <a:gd name="T23" fmla="*/ 18 h 1107"/>
                  <a:gd name="T24" fmla="*/ 0 w 3000"/>
                  <a:gd name="T25" fmla="*/ 0 h 1107"/>
                  <a:gd name="T26" fmla="*/ 0 w 3000"/>
                  <a:gd name="T27" fmla="*/ 0 h 1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0"/>
                  <a:gd name="T43" fmla="*/ 0 h 1107"/>
                  <a:gd name="T44" fmla="*/ 3000 w 3000"/>
                  <a:gd name="T45" fmla="*/ 1107 h 1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0" h="1107">
                    <a:moveTo>
                      <a:pt x="0" y="0"/>
                    </a:moveTo>
                    <a:lnTo>
                      <a:pt x="1833" y="479"/>
                    </a:lnTo>
                    <a:lnTo>
                      <a:pt x="2831" y="257"/>
                    </a:lnTo>
                    <a:lnTo>
                      <a:pt x="2555" y="181"/>
                    </a:lnTo>
                    <a:lnTo>
                      <a:pt x="2568" y="118"/>
                    </a:lnTo>
                    <a:lnTo>
                      <a:pt x="2994" y="240"/>
                    </a:lnTo>
                    <a:lnTo>
                      <a:pt x="3000" y="1010"/>
                    </a:lnTo>
                    <a:lnTo>
                      <a:pt x="2910" y="1097"/>
                    </a:lnTo>
                    <a:lnTo>
                      <a:pt x="2914" y="348"/>
                    </a:lnTo>
                    <a:lnTo>
                      <a:pt x="1911" y="603"/>
                    </a:lnTo>
                    <a:lnTo>
                      <a:pt x="1804" y="1107"/>
                    </a:lnTo>
                    <a:lnTo>
                      <a:pt x="1745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6" name="Freeform 80"/>
              <p:cNvSpPr>
                <a:spLocks/>
              </p:cNvSpPr>
              <p:nvPr/>
            </p:nvSpPr>
            <p:spPr bwMode="auto">
              <a:xfrm>
                <a:off x="624" y="1001"/>
                <a:ext cx="267" cy="247"/>
              </a:xfrm>
              <a:custGeom>
                <a:avLst/>
                <a:gdLst>
                  <a:gd name="T0" fmla="*/ 0 w 535"/>
                  <a:gd name="T1" fmla="*/ 13 h 494"/>
                  <a:gd name="T2" fmla="*/ 0 w 535"/>
                  <a:gd name="T3" fmla="*/ 2 h 494"/>
                  <a:gd name="T4" fmla="*/ 6 w 535"/>
                  <a:gd name="T5" fmla="*/ 0 h 494"/>
                  <a:gd name="T6" fmla="*/ 12 w 535"/>
                  <a:gd name="T7" fmla="*/ 1 h 494"/>
                  <a:gd name="T8" fmla="*/ 16 w 535"/>
                  <a:gd name="T9" fmla="*/ 4 h 494"/>
                  <a:gd name="T10" fmla="*/ 16 w 535"/>
                  <a:gd name="T11" fmla="*/ 15 h 494"/>
                  <a:gd name="T12" fmla="*/ 11 w 535"/>
                  <a:gd name="T13" fmla="*/ 15 h 494"/>
                  <a:gd name="T14" fmla="*/ 5 w 535"/>
                  <a:gd name="T15" fmla="*/ 14 h 494"/>
                  <a:gd name="T16" fmla="*/ 12 w 535"/>
                  <a:gd name="T17" fmla="*/ 13 h 494"/>
                  <a:gd name="T18" fmla="*/ 13 w 535"/>
                  <a:gd name="T19" fmla="*/ 4 h 494"/>
                  <a:gd name="T20" fmla="*/ 8 w 535"/>
                  <a:gd name="T21" fmla="*/ 6 h 494"/>
                  <a:gd name="T22" fmla="*/ 2 w 535"/>
                  <a:gd name="T23" fmla="*/ 4 h 494"/>
                  <a:gd name="T24" fmla="*/ 0 w 535"/>
                  <a:gd name="T25" fmla="*/ 13 h 494"/>
                  <a:gd name="T26" fmla="*/ 0 w 535"/>
                  <a:gd name="T27" fmla="*/ 13 h 4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494"/>
                  <a:gd name="T44" fmla="*/ 535 w 535"/>
                  <a:gd name="T45" fmla="*/ 494 h 4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494">
                    <a:moveTo>
                      <a:pt x="0" y="416"/>
                    </a:moveTo>
                    <a:lnTo>
                      <a:pt x="10" y="53"/>
                    </a:lnTo>
                    <a:lnTo>
                      <a:pt x="192" y="0"/>
                    </a:lnTo>
                    <a:lnTo>
                      <a:pt x="405" y="17"/>
                    </a:lnTo>
                    <a:lnTo>
                      <a:pt x="514" y="101"/>
                    </a:lnTo>
                    <a:lnTo>
                      <a:pt x="535" y="451"/>
                    </a:lnTo>
                    <a:lnTo>
                      <a:pt x="382" y="494"/>
                    </a:lnTo>
                    <a:lnTo>
                      <a:pt x="170" y="447"/>
                    </a:lnTo>
                    <a:lnTo>
                      <a:pt x="415" y="415"/>
                    </a:lnTo>
                    <a:lnTo>
                      <a:pt x="426" y="105"/>
                    </a:lnTo>
                    <a:lnTo>
                      <a:pt x="280" y="173"/>
                    </a:lnTo>
                    <a:lnTo>
                      <a:pt x="92" y="112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7" name="Freeform 81"/>
              <p:cNvSpPr>
                <a:spLocks/>
              </p:cNvSpPr>
              <p:nvPr/>
            </p:nvSpPr>
            <p:spPr bwMode="auto">
              <a:xfrm>
                <a:off x="960" y="1019"/>
                <a:ext cx="245" cy="252"/>
              </a:xfrm>
              <a:custGeom>
                <a:avLst/>
                <a:gdLst>
                  <a:gd name="T0" fmla="*/ 0 w 490"/>
                  <a:gd name="T1" fmla="*/ 13 h 504"/>
                  <a:gd name="T2" fmla="*/ 1 w 490"/>
                  <a:gd name="T3" fmla="*/ 2 h 504"/>
                  <a:gd name="T4" fmla="*/ 6 w 490"/>
                  <a:gd name="T5" fmla="*/ 0 h 504"/>
                  <a:gd name="T6" fmla="*/ 13 w 490"/>
                  <a:gd name="T7" fmla="*/ 1 h 504"/>
                  <a:gd name="T8" fmla="*/ 15 w 490"/>
                  <a:gd name="T9" fmla="*/ 4 h 504"/>
                  <a:gd name="T10" fmla="*/ 15 w 490"/>
                  <a:gd name="T11" fmla="*/ 14 h 504"/>
                  <a:gd name="T12" fmla="*/ 11 w 490"/>
                  <a:gd name="T13" fmla="*/ 16 h 504"/>
                  <a:gd name="T14" fmla="*/ 6 w 490"/>
                  <a:gd name="T15" fmla="*/ 14 h 504"/>
                  <a:gd name="T16" fmla="*/ 12 w 490"/>
                  <a:gd name="T17" fmla="*/ 13 h 504"/>
                  <a:gd name="T18" fmla="*/ 12 w 490"/>
                  <a:gd name="T19" fmla="*/ 4 h 504"/>
                  <a:gd name="T20" fmla="*/ 9 w 490"/>
                  <a:gd name="T21" fmla="*/ 5 h 504"/>
                  <a:gd name="T22" fmla="*/ 4 w 490"/>
                  <a:gd name="T23" fmla="*/ 4 h 504"/>
                  <a:gd name="T24" fmla="*/ 0 w 490"/>
                  <a:gd name="T25" fmla="*/ 13 h 504"/>
                  <a:gd name="T26" fmla="*/ 0 w 490"/>
                  <a:gd name="T27" fmla="*/ 13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0"/>
                  <a:gd name="T43" fmla="*/ 0 h 504"/>
                  <a:gd name="T44" fmla="*/ 490 w 490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0" h="504">
                    <a:moveTo>
                      <a:pt x="0" y="405"/>
                    </a:moveTo>
                    <a:lnTo>
                      <a:pt x="19" y="44"/>
                    </a:lnTo>
                    <a:lnTo>
                      <a:pt x="182" y="0"/>
                    </a:lnTo>
                    <a:lnTo>
                      <a:pt x="386" y="17"/>
                    </a:lnTo>
                    <a:lnTo>
                      <a:pt x="470" y="101"/>
                    </a:lnTo>
                    <a:lnTo>
                      <a:pt x="490" y="430"/>
                    </a:lnTo>
                    <a:lnTo>
                      <a:pt x="348" y="504"/>
                    </a:lnTo>
                    <a:lnTo>
                      <a:pt x="186" y="441"/>
                    </a:lnTo>
                    <a:lnTo>
                      <a:pt x="378" y="414"/>
                    </a:lnTo>
                    <a:lnTo>
                      <a:pt x="373" y="97"/>
                    </a:lnTo>
                    <a:lnTo>
                      <a:pt x="270" y="156"/>
                    </a:lnTo>
                    <a:lnTo>
                      <a:pt x="108" y="101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8" name="Freeform 82"/>
              <p:cNvSpPr>
                <a:spLocks/>
              </p:cNvSpPr>
              <p:nvPr/>
            </p:nvSpPr>
            <p:spPr bwMode="auto">
              <a:xfrm>
                <a:off x="1296" y="1104"/>
                <a:ext cx="301" cy="279"/>
              </a:xfrm>
              <a:custGeom>
                <a:avLst/>
                <a:gdLst>
                  <a:gd name="T0" fmla="*/ 0 w 601"/>
                  <a:gd name="T1" fmla="*/ 14 h 557"/>
                  <a:gd name="T2" fmla="*/ 1 w 601"/>
                  <a:gd name="T3" fmla="*/ 1 h 557"/>
                  <a:gd name="T4" fmla="*/ 7 w 601"/>
                  <a:gd name="T5" fmla="*/ 0 h 557"/>
                  <a:gd name="T6" fmla="*/ 14 w 601"/>
                  <a:gd name="T7" fmla="*/ 1 h 557"/>
                  <a:gd name="T8" fmla="*/ 19 w 601"/>
                  <a:gd name="T9" fmla="*/ 4 h 557"/>
                  <a:gd name="T10" fmla="*/ 19 w 601"/>
                  <a:gd name="T11" fmla="*/ 15 h 557"/>
                  <a:gd name="T12" fmla="*/ 13 w 601"/>
                  <a:gd name="T13" fmla="*/ 18 h 557"/>
                  <a:gd name="T14" fmla="*/ 6 w 601"/>
                  <a:gd name="T15" fmla="*/ 16 h 557"/>
                  <a:gd name="T16" fmla="*/ 15 w 601"/>
                  <a:gd name="T17" fmla="*/ 15 h 557"/>
                  <a:gd name="T18" fmla="*/ 15 w 601"/>
                  <a:gd name="T19" fmla="*/ 4 h 557"/>
                  <a:gd name="T20" fmla="*/ 10 w 601"/>
                  <a:gd name="T21" fmla="*/ 5 h 557"/>
                  <a:gd name="T22" fmla="*/ 4 w 601"/>
                  <a:gd name="T23" fmla="*/ 4 h 557"/>
                  <a:gd name="T24" fmla="*/ 0 w 601"/>
                  <a:gd name="T25" fmla="*/ 14 h 557"/>
                  <a:gd name="T26" fmla="*/ 0 w 601"/>
                  <a:gd name="T27" fmla="*/ 14 h 5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1"/>
                  <a:gd name="T43" fmla="*/ 0 h 557"/>
                  <a:gd name="T44" fmla="*/ 601 w 601"/>
                  <a:gd name="T45" fmla="*/ 557 h 5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1" h="557">
                    <a:moveTo>
                      <a:pt x="0" y="434"/>
                    </a:moveTo>
                    <a:lnTo>
                      <a:pt x="25" y="27"/>
                    </a:lnTo>
                    <a:lnTo>
                      <a:pt x="217" y="0"/>
                    </a:lnTo>
                    <a:lnTo>
                      <a:pt x="438" y="10"/>
                    </a:lnTo>
                    <a:lnTo>
                      <a:pt x="601" y="107"/>
                    </a:lnTo>
                    <a:lnTo>
                      <a:pt x="592" y="468"/>
                    </a:lnTo>
                    <a:lnTo>
                      <a:pt x="394" y="557"/>
                    </a:lnTo>
                    <a:lnTo>
                      <a:pt x="179" y="489"/>
                    </a:lnTo>
                    <a:lnTo>
                      <a:pt x="459" y="466"/>
                    </a:lnTo>
                    <a:lnTo>
                      <a:pt x="478" y="112"/>
                    </a:lnTo>
                    <a:lnTo>
                      <a:pt x="293" y="156"/>
                    </a:lnTo>
                    <a:lnTo>
                      <a:pt x="126" y="111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149" name="Freeform 83"/>
              <p:cNvSpPr>
                <a:spLocks/>
              </p:cNvSpPr>
              <p:nvPr/>
            </p:nvSpPr>
            <p:spPr bwMode="auto">
              <a:xfrm>
                <a:off x="1632" y="1104"/>
                <a:ext cx="257" cy="255"/>
              </a:xfrm>
              <a:custGeom>
                <a:avLst/>
                <a:gdLst>
                  <a:gd name="T0" fmla="*/ 0 w 515"/>
                  <a:gd name="T1" fmla="*/ 13 h 509"/>
                  <a:gd name="T2" fmla="*/ 0 w 515"/>
                  <a:gd name="T3" fmla="*/ 1 h 509"/>
                  <a:gd name="T4" fmla="*/ 4 w 515"/>
                  <a:gd name="T5" fmla="*/ 0 h 509"/>
                  <a:gd name="T6" fmla="*/ 12 w 515"/>
                  <a:gd name="T7" fmla="*/ 1 h 509"/>
                  <a:gd name="T8" fmla="*/ 16 w 515"/>
                  <a:gd name="T9" fmla="*/ 3 h 509"/>
                  <a:gd name="T10" fmla="*/ 16 w 515"/>
                  <a:gd name="T11" fmla="*/ 15 h 509"/>
                  <a:gd name="T12" fmla="*/ 11 w 515"/>
                  <a:gd name="T13" fmla="*/ 16 h 509"/>
                  <a:gd name="T14" fmla="*/ 3 w 515"/>
                  <a:gd name="T15" fmla="*/ 15 h 509"/>
                  <a:gd name="T16" fmla="*/ 13 w 515"/>
                  <a:gd name="T17" fmla="*/ 13 h 509"/>
                  <a:gd name="T18" fmla="*/ 13 w 515"/>
                  <a:gd name="T19" fmla="*/ 4 h 509"/>
                  <a:gd name="T20" fmla="*/ 7 w 515"/>
                  <a:gd name="T21" fmla="*/ 5 h 509"/>
                  <a:gd name="T22" fmla="*/ 2 w 515"/>
                  <a:gd name="T23" fmla="*/ 3 h 509"/>
                  <a:gd name="T24" fmla="*/ 0 w 515"/>
                  <a:gd name="T25" fmla="*/ 13 h 509"/>
                  <a:gd name="T26" fmla="*/ 0 w 515"/>
                  <a:gd name="T27" fmla="*/ 13 h 5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5"/>
                  <a:gd name="T43" fmla="*/ 0 h 509"/>
                  <a:gd name="T44" fmla="*/ 515 w 515"/>
                  <a:gd name="T45" fmla="*/ 509 h 5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5" h="509">
                    <a:moveTo>
                      <a:pt x="0" y="401"/>
                    </a:moveTo>
                    <a:lnTo>
                      <a:pt x="0" y="32"/>
                    </a:lnTo>
                    <a:lnTo>
                      <a:pt x="139" y="0"/>
                    </a:lnTo>
                    <a:lnTo>
                      <a:pt x="386" y="13"/>
                    </a:lnTo>
                    <a:lnTo>
                      <a:pt x="513" y="78"/>
                    </a:lnTo>
                    <a:lnTo>
                      <a:pt x="515" y="452"/>
                    </a:lnTo>
                    <a:lnTo>
                      <a:pt x="374" y="509"/>
                    </a:lnTo>
                    <a:lnTo>
                      <a:pt x="125" y="458"/>
                    </a:lnTo>
                    <a:lnTo>
                      <a:pt x="422" y="416"/>
                    </a:lnTo>
                    <a:lnTo>
                      <a:pt x="420" y="106"/>
                    </a:lnTo>
                    <a:lnTo>
                      <a:pt x="241" y="142"/>
                    </a:lnTo>
                    <a:lnTo>
                      <a:pt x="82" y="89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</p:grpSp>
        <p:sp>
          <p:nvSpPr>
            <p:cNvPr id="137" name="Text Box 84"/>
            <p:cNvSpPr txBox="1">
              <a:spLocks noChangeArrowheads="1"/>
            </p:cNvSpPr>
            <p:nvPr/>
          </p:nvSpPr>
          <p:spPr bwMode="auto">
            <a:xfrm>
              <a:off x="4468" y="2296"/>
              <a:ext cx="88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ar-SA" sz="3200" b="1" dirty="0"/>
                <a:t>اجتماعيا وثقافيا</a:t>
              </a:r>
              <a:endParaRPr lang="en-US" sz="3200" b="1" dirty="0"/>
            </a:p>
          </p:txBody>
        </p:sp>
      </p:grpSp>
      <p:grpSp>
        <p:nvGrpSpPr>
          <p:cNvPr id="208" name="Group 9"/>
          <p:cNvGrpSpPr>
            <a:grpSpLocks/>
          </p:cNvGrpSpPr>
          <p:nvPr/>
        </p:nvGrpSpPr>
        <p:grpSpPr bwMode="auto">
          <a:xfrm>
            <a:off x="4143372" y="5572140"/>
            <a:ext cx="1714512" cy="1027115"/>
            <a:chOff x="4224" y="2736"/>
            <a:chExt cx="1745" cy="947"/>
          </a:xfrm>
        </p:grpSpPr>
        <p:grpSp>
          <p:nvGrpSpPr>
            <p:cNvPr id="209" name="Group 10"/>
            <p:cNvGrpSpPr>
              <a:grpSpLocks/>
            </p:cNvGrpSpPr>
            <p:nvPr/>
          </p:nvGrpSpPr>
          <p:grpSpPr bwMode="auto">
            <a:xfrm>
              <a:off x="4224" y="2736"/>
              <a:ext cx="1745" cy="947"/>
              <a:chOff x="4015" y="3373"/>
              <a:chExt cx="1745" cy="947"/>
            </a:xfrm>
          </p:grpSpPr>
          <p:grpSp>
            <p:nvGrpSpPr>
              <p:cNvPr id="211" name="Group 11"/>
              <p:cNvGrpSpPr>
                <a:grpSpLocks/>
              </p:cNvGrpSpPr>
              <p:nvPr/>
            </p:nvGrpSpPr>
            <p:grpSpPr bwMode="auto">
              <a:xfrm>
                <a:off x="4015" y="3379"/>
                <a:ext cx="1745" cy="941"/>
                <a:chOff x="3334" y="336"/>
                <a:chExt cx="1745" cy="941"/>
              </a:xfrm>
            </p:grpSpPr>
            <p:sp>
              <p:nvSpPr>
                <p:cNvPr id="222" name="Freeform 12"/>
                <p:cNvSpPr>
                  <a:spLocks/>
                </p:cNvSpPr>
                <p:nvPr/>
              </p:nvSpPr>
              <p:spPr bwMode="auto">
                <a:xfrm>
                  <a:off x="3441" y="365"/>
                  <a:ext cx="1601" cy="892"/>
                </a:xfrm>
                <a:custGeom>
                  <a:avLst/>
                  <a:gdLst>
                    <a:gd name="T0" fmla="*/ 13 w 3202"/>
                    <a:gd name="T1" fmla="*/ 1 h 1786"/>
                    <a:gd name="T2" fmla="*/ 13 w 3202"/>
                    <a:gd name="T3" fmla="*/ 9 h 1786"/>
                    <a:gd name="T4" fmla="*/ 2 w 3202"/>
                    <a:gd name="T5" fmla="*/ 11 h 1786"/>
                    <a:gd name="T6" fmla="*/ 0 w 3202"/>
                    <a:gd name="T7" fmla="*/ 34 h 1786"/>
                    <a:gd name="T8" fmla="*/ 66 w 3202"/>
                    <a:gd name="T9" fmla="*/ 55 h 1786"/>
                    <a:gd name="T10" fmla="*/ 100 w 3202"/>
                    <a:gd name="T11" fmla="*/ 48 h 1786"/>
                    <a:gd name="T12" fmla="*/ 100 w 3202"/>
                    <a:gd name="T13" fmla="*/ 22 h 1786"/>
                    <a:gd name="T14" fmla="*/ 90 w 3202"/>
                    <a:gd name="T15" fmla="*/ 18 h 1786"/>
                    <a:gd name="T16" fmla="*/ 88 w 3202"/>
                    <a:gd name="T17" fmla="*/ 8 h 1786"/>
                    <a:gd name="T18" fmla="*/ 75 w 3202"/>
                    <a:gd name="T19" fmla="*/ 8 h 1786"/>
                    <a:gd name="T20" fmla="*/ 75 w 3202"/>
                    <a:gd name="T21" fmla="*/ 13 h 1786"/>
                    <a:gd name="T22" fmla="*/ 70 w 3202"/>
                    <a:gd name="T23" fmla="*/ 13 h 1786"/>
                    <a:gd name="T24" fmla="*/ 69 w 3202"/>
                    <a:gd name="T25" fmla="*/ 9 h 1786"/>
                    <a:gd name="T26" fmla="*/ 50 w 3202"/>
                    <a:gd name="T27" fmla="*/ 6 h 1786"/>
                    <a:gd name="T28" fmla="*/ 48 w 3202"/>
                    <a:gd name="T29" fmla="*/ 6 h 1786"/>
                    <a:gd name="T30" fmla="*/ 47 w 3202"/>
                    <a:gd name="T31" fmla="*/ 1 h 1786"/>
                    <a:gd name="T32" fmla="*/ 37 w 3202"/>
                    <a:gd name="T33" fmla="*/ 1 h 1786"/>
                    <a:gd name="T34" fmla="*/ 34 w 3202"/>
                    <a:gd name="T35" fmla="*/ 6 h 1786"/>
                    <a:gd name="T36" fmla="*/ 28 w 3202"/>
                    <a:gd name="T37" fmla="*/ 8 h 1786"/>
                    <a:gd name="T38" fmla="*/ 27 w 3202"/>
                    <a:gd name="T39" fmla="*/ 1 h 1786"/>
                    <a:gd name="T40" fmla="*/ 20 w 3202"/>
                    <a:gd name="T41" fmla="*/ 0 h 1786"/>
                    <a:gd name="T42" fmla="*/ 13 w 3202"/>
                    <a:gd name="T43" fmla="*/ 1 h 1786"/>
                    <a:gd name="T44" fmla="*/ 13 w 3202"/>
                    <a:gd name="T45" fmla="*/ 1 h 178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02"/>
                    <a:gd name="T70" fmla="*/ 0 h 1786"/>
                    <a:gd name="T71" fmla="*/ 3202 w 3202"/>
                    <a:gd name="T72" fmla="*/ 1786 h 178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02" h="1786">
                      <a:moveTo>
                        <a:pt x="434" y="34"/>
                      </a:moveTo>
                      <a:lnTo>
                        <a:pt x="400" y="301"/>
                      </a:lnTo>
                      <a:lnTo>
                        <a:pt x="59" y="377"/>
                      </a:lnTo>
                      <a:lnTo>
                        <a:pt x="0" y="1099"/>
                      </a:lnTo>
                      <a:lnTo>
                        <a:pt x="2088" y="1786"/>
                      </a:lnTo>
                      <a:lnTo>
                        <a:pt x="3202" y="1548"/>
                      </a:lnTo>
                      <a:lnTo>
                        <a:pt x="3202" y="726"/>
                      </a:lnTo>
                      <a:lnTo>
                        <a:pt x="2859" y="584"/>
                      </a:lnTo>
                      <a:lnTo>
                        <a:pt x="2804" y="262"/>
                      </a:lnTo>
                      <a:lnTo>
                        <a:pt x="2388" y="262"/>
                      </a:lnTo>
                      <a:lnTo>
                        <a:pt x="2377" y="434"/>
                      </a:lnTo>
                      <a:lnTo>
                        <a:pt x="2225" y="428"/>
                      </a:lnTo>
                      <a:lnTo>
                        <a:pt x="2192" y="304"/>
                      </a:lnTo>
                      <a:lnTo>
                        <a:pt x="1612" y="205"/>
                      </a:lnTo>
                      <a:lnTo>
                        <a:pt x="1514" y="209"/>
                      </a:lnTo>
                      <a:lnTo>
                        <a:pt x="1479" y="46"/>
                      </a:lnTo>
                      <a:lnTo>
                        <a:pt x="1173" y="40"/>
                      </a:lnTo>
                      <a:lnTo>
                        <a:pt x="1076" y="217"/>
                      </a:lnTo>
                      <a:lnTo>
                        <a:pt x="900" y="272"/>
                      </a:lnTo>
                      <a:lnTo>
                        <a:pt x="877" y="48"/>
                      </a:lnTo>
                      <a:lnTo>
                        <a:pt x="616" y="0"/>
                      </a:lnTo>
                      <a:lnTo>
                        <a:pt x="434" y="34"/>
                      </a:lnTo>
                      <a:close/>
                    </a:path>
                  </a:pathLst>
                </a:custGeom>
                <a:solidFill>
                  <a:srgbClr val="6666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grpSp>
              <p:nvGrpSpPr>
                <p:cNvPr id="223" name="Group 13"/>
                <p:cNvGrpSpPr>
                  <a:grpSpLocks/>
                </p:cNvGrpSpPr>
                <p:nvPr/>
              </p:nvGrpSpPr>
              <p:grpSpPr bwMode="auto">
                <a:xfrm>
                  <a:off x="3334" y="336"/>
                  <a:ext cx="1745" cy="941"/>
                  <a:chOff x="3334" y="2083"/>
                  <a:chExt cx="1745" cy="941"/>
                </a:xfrm>
              </p:grpSpPr>
              <p:sp>
                <p:nvSpPr>
                  <p:cNvPr id="224" name="Freeform 14"/>
                  <p:cNvSpPr>
                    <a:spLocks/>
                  </p:cNvSpPr>
                  <p:nvPr/>
                </p:nvSpPr>
                <p:spPr bwMode="auto">
                  <a:xfrm>
                    <a:off x="3652" y="2164"/>
                    <a:ext cx="74" cy="135"/>
                  </a:xfrm>
                  <a:custGeom>
                    <a:avLst/>
                    <a:gdLst>
                      <a:gd name="T0" fmla="*/ 2 w 148"/>
                      <a:gd name="T1" fmla="*/ 0 h 270"/>
                      <a:gd name="T2" fmla="*/ 5 w 148"/>
                      <a:gd name="T3" fmla="*/ 1 h 270"/>
                      <a:gd name="T4" fmla="*/ 5 w 148"/>
                      <a:gd name="T5" fmla="*/ 5 h 270"/>
                      <a:gd name="T6" fmla="*/ 3 w 148"/>
                      <a:gd name="T7" fmla="*/ 8 h 270"/>
                      <a:gd name="T8" fmla="*/ 0 w 148"/>
                      <a:gd name="T9" fmla="*/ 8 h 270"/>
                      <a:gd name="T10" fmla="*/ 2 w 148"/>
                      <a:gd name="T11" fmla="*/ 0 h 270"/>
                      <a:gd name="T12" fmla="*/ 2 w 148"/>
                      <a:gd name="T13" fmla="*/ 0 h 2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8"/>
                      <a:gd name="T22" fmla="*/ 0 h 270"/>
                      <a:gd name="T23" fmla="*/ 148 w 148"/>
                      <a:gd name="T24" fmla="*/ 270 h 2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8" h="270">
                        <a:moveTo>
                          <a:pt x="79" y="0"/>
                        </a:moveTo>
                        <a:lnTo>
                          <a:pt x="140" y="30"/>
                        </a:lnTo>
                        <a:lnTo>
                          <a:pt x="148" y="175"/>
                        </a:lnTo>
                        <a:lnTo>
                          <a:pt x="106" y="270"/>
                        </a:lnTo>
                        <a:lnTo>
                          <a:pt x="0" y="262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25" name="Freeform 15"/>
                  <p:cNvSpPr>
                    <a:spLocks/>
                  </p:cNvSpPr>
                  <p:nvPr/>
                </p:nvSpPr>
                <p:spPr bwMode="auto">
                  <a:xfrm>
                    <a:off x="3986" y="2177"/>
                    <a:ext cx="91" cy="132"/>
                  </a:xfrm>
                  <a:custGeom>
                    <a:avLst/>
                    <a:gdLst>
                      <a:gd name="T0" fmla="*/ 3 w 182"/>
                      <a:gd name="T1" fmla="*/ 0 h 265"/>
                      <a:gd name="T2" fmla="*/ 0 w 182"/>
                      <a:gd name="T3" fmla="*/ 7 h 265"/>
                      <a:gd name="T4" fmla="*/ 3 w 182"/>
                      <a:gd name="T5" fmla="*/ 8 h 265"/>
                      <a:gd name="T6" fmla="*/ 6 w 182"/>
                      <a:gd name="T7" fmla="*/ 4 h 265"/>
                      <a:gd name="T8" fmla="*/ 3 w 182"/>
                      <a:gd name="T9" fmla="*/ 0 h 265"/>
                      <a:gd name="T10" fmla="*/ 3 w 182"/>
                      <a:gd name="T11" fmla="*/ 0 h 2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2"/>
                      <a:gd name="T19" fmla="*/ 0 h 265"/>
                      <a:gd name="T20" fmla="*/ 182 w 182"/>
                      <a:gd name="T21" fmla="*/ 265 h 2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2" h="265">
                        <a:moveTo>
                          <a:pt x="114" y="0"/>
                        </a:moveTo>
                        <a:lnTo>
                          <a:pt x="0" y="230"/>
                        </a:lnTo>
                        <a:lnTo>
                          <a:pt x="114" y="265"/>
                        </a:lnTo>
                        <a:lnTo>
                          <a:pt x="182" y="149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26" name="Freeform 16"/>
                  <p:cNvSpPr>
                    <a:spLocks/>
                  </p:cNvSpPr>
                  <p:nvPr/>
                </p:nvSpPr>
                <p:spPr bwMode="auto">
                  <a:xfrm>
                    <a:off x="4281" y="2303"/>
                    <a:ext cx="102" cy="157"/>
                  </a:xfrm>
                  <a:custGeom>
                    <a:avLst/>
                    <a:gdLst>
                      <a:gd name="T0" fmla="*/ 3 w 205"/>
                      <a:gd name="T1" fmla="*/ 0 h 314"/>
                      <a:gd name="T2" fmla="*/ 0 w 205"/>
                      <a:gd name="T3" fmla="*/ 9 h 314"/>
                      <a:gd name="T4" fmla="*/ 2 w 205"/>
                      <a:gd name="T5" fmla="*/ 10 h 314"/>
                      <a:gd name="T6" fmla="*/ 5 w 205"/>
                      <a:gd name="T7" fmla="*/ 9 h 314"/>
                      <a:gd name="T8" fmla="*/ 6 w 205"/>
                      <a:gd name="T9" fmla="*/ 1 h 314"/>
                      <a:gd name="T10" fmla="*/ 3 w 205"/>
                      <a:gd name="T11" fmla="*/ 0 h 314"/>
                      <a:gd name="T12" fmla="*/ 3 w 205"/>
                      <a:gd name="T13" fmla="*/ 0 h 3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5"/>
                      <a:gd name="T22" fmla="*/ 0 h 314"/>
                      <a:gd name="T23" fmla="*/ 205 w 205"/>
                      <a:gd name="T24" fmla="*/ 314 h 3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5" h="314">
                        <a:moveTo>
                          <a:pt x="120" y="0"/>
                        </a:moveTo>
                        <a:lnTo>
                          <a:pt x="0" y="270"/>
                        </a:lnTo>
                        <a:lnTo>
                          <a:pt x="74" y="314"/>
                        </a:lnTo>
                        <a:lnTo>
                          <a:pt x="184" y="261"/>
                        </a:lnTo>
                        <a:lnTo>
                          <a:pt x="205" y="8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27" name="Freeform 17"/>
                  <p:cNvSpPr>
                    <a:spLocks/>
                  </p:cNvSpPr>
                  <p:nvPr/>
                </p:nvSpPr>
                <p:spPr bwMode="auto">
                  <a:xfrm>
                    <a:off x="4630" y="2287"/>
                    <a:ext cx="87" cy="137"/>
                  </a:xfrm>
                  <a:custGeom>
                    <a:avLst/>
                    <a:gdLst>
                      <a:gd name="T0" fmla="*/ 3 w 173"/>
                      <a:gd name="T1" fmla="*/ 0 h 274"/>
                      <a:gd name="T2" fmla="*/ 0 w 173"/>
                      <a:gd name="T3" fmla="*/ 9 h 274"/>
                      <a:gd name="T4" fmla="*/ 5 w 173"/>
                      <a:gd name="T5" fmla="*/ 9 h 274"/>
                      <a:gd name="T6" fmla="*/ 6 w 173"/>
                      <a:gd name="T7" fmla="*/ 1 h 274"/>
                      <a:gd name="T8" fmla="*/ 3 w 173"/>
                      <a:gd name="T9" fmla="*/ 0 h 274"/>
                      <a:gd name="T10" fmla="*/ 3 w 173"/>
                      <a:gd name="T11" fmla="*/ 0 h 2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3"/>
                      <a:gd name="T19" fmla="*/ 0 h 274"/>
                      <a:gd name="T20" fmla="*/ 173 w 173"/>
                      <a:gd name="T21" fmla="*/ 274 h 2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3" h="274">
                        <a:moveTo>
                          <a:pt x="85" y="0"/>
                        </a:moveTo>
                        <a:lnTo>
                          <a:pt x="0" y="274"/>
                        </a:lnTo>
                        <a:lnTo>
                          <a:pt x="152" y="268"/>
                        </a:lnTo>
                        <a:lnTo>
                          <a:pt x="173" y="28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28" name="Freeform 18"/>
                  <p:cNvSpPr>
                    <a:spLocks/>
                  </p:cNvSpPr>
                  <p:nvPr/>
                </p:nvSpPr>
                <p:spPr bwMode="auto">
                  <a:xfrm>
                    <a:off x="3485" y="2348"/>
                    <a:ext cx="928" cy="292"/>
                  </a:xfrm>
                  <a:custGeom>
                    <a:avLst/>
                    <a:gdLst>
                      <a:gd name="T0" fmla="*/ 58 w 1855"/>
                      <a:gd name="T1" fmla="*/ 19 h 583"/>
                      <a:gd name="T2" fmla="*/ 5 w 1855"/>
                      <a:gd name="T3" fmla="*/ 0 h 583"/>
                      <a:gd name="T4" fmla="*/ 2 w 1855"/>
                      <a:gd name="T5" fmla="*/ 1 h 583"/>
                      <a:gd name="T6" fmla="*/ 0 w 1855"/>
                      <a:gd name="T7" fmla="*/ 17 h 583"/>
                      <a:gd name="T8" fmla="*/ 6 w 1855"/>
                      <a:gd name="T9" fmla="*/ 5 h 583"/>
                      <a:gd name="T10" fmla="*/ 58 w 1855"/>
                      <a:gd name="T11" fmla="*/ 19 h 583"/>
                      <a:gd name="T12" fmla="*/ 58 w 1855"/>
                      <a:gd name="T13" fmla="*/ 19 h 5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55"/>
                      <a:gd name="T22" fmla="*/ 0 h 583"/>
                      <a:gd name="T23" fmla="*/ 1855 w 1855"/>
                      <a:gd name="T24" fmla="*/ 583 h 5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55" h="583">
                        <a:moveTo>
                          <a:pt x="1855" y="583"/>
                        </a:moveTo>
                        <a:lnTo>
                          <a:pt x="154" y="0"/>
                        </a:lnTo>
                        <a:lnTo>
                          <a:pt x="44" y="19"/>
                        </a:lnTo>
                        <a:lnTo>
                          <a:pt x="0" y="538"/>
                        </a:lnTo>
                        <a:lnTo>
                          <a:pt x="188" y="144"/>
                        </a:lnTo>
                        <a:lnTo>
                          <a:pt x="1855" y="583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29" name="Freeform 19"/>
                  <p:cNvSpPr>
                    <a:spLocks/>
                  </p:cNvSpPr>
                  <p:nvPr/>
                </p:nvSpPr>
                <p:spPr bwMode="auto">
                  <a:xfrm>
                    <a:off x="3775" y="2143"/>
                    <a:ext cx="203" cy="195"/>
                  </a:xfrm>
                  <a:custGeom>
                    <a:avLst/>
                    <a:gdLst>
                      <a:gd name="T0" fmla="*/ 5 w 407"/>
                      <a:gd name="T1" fmla="*/ 0 h 390"/>
                      <a:gd name="T2" fmla="*/ 1 w 407"/>
                      <a:gd name="T3" fmla="*/ 3 h 390"/>
                      <a:gd name="T4" fmla="*/ 0 w 407"/>
                      <a:gd name="T5" fmla="*/ 11 h 390"/>
                      <a:gd name="T6" fmla="*/ 5 w 407"/>
                      <a:gd name="T7" fmla="*/ 12 h 390"/>
                      <a:gd name="T8" fmla="*/ 12 w 407"/>
                      <a:gd name="T9" fmla="*/ 12 h 390"/>
                      <a:gd name="T10" fmla="*/ 12 w 407"/>
                      <a:gd name="T11" fmla="*/ 9 h 390"/>
                      <a:gd name="T12" fmla="*/ 7 w 407"/>
                      <a:gd name="T13" fmla="*/ 7 h 390"/>
                      <a:gd name="T14" fmla="*/ 5 w 407"/>
                      <a:gd name="T15" fmla="*/ 0 h 390"/>
                      <a:gd name="T16" fmla="*/ 5 w 407"/>
                      <a:gd name="T17" fmla="*/ 0 h 39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7"/>
                      <a:gd name="T28" fmla="*/ 0 h 390"/>
                      <a:gd name="T29" fmla="*/ 407 w 407"/>
                      <a:gd name="T30" fmla="*/ 390 h 39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7" h="390">
                        <a:moveTo>
                          <a:pt x="169" y="0"/>
                        </a:moveTo>
                        <a:lnTo>
                          <a:pt x="55" y="104"/>
                        </a:lnTo>
                        <a:lnTo>
                          <a:pt x="0" y="333"/>
                        </a:lnTo>
                        <a:lnTo>
                          <a:pt x="175" y="390"/>
                        </a:lnTo>
                        <a:lnTo>
                          <a:pt x="407" y="373"/>
                        </a:lnTo>
                        <a:lnTo>
                          <a:pt x="388" y="279"/>
                        </a:lnTo>
                        <a:lnTo>
                          <a:pt x="228" y="241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0" name="Freeform 20"/>
                  <p:cNvSpPr>
                    <a:spLocks/>
                  </p:cNvSpPr>
                  <p:nvPr/>
                </p:nvSpPr>
                <p:spPr bwMode="auto">
                  <a:xfrm>
                    <a:off x="4113" y="2154"/>
                    <a:ext cx="170" cy="209"/>
                  </a:xfrm>
                  <a:custGeom>
                    <a:avLst/>
                    <a:gdLst>
                      <a:gd name="T0" fmla="*/ 4 w 341"/>
                      <a:gd name="T1" fmla="*/ 0 h 416"/>
                      <a:gd name="T2" fmla="*/ 0 w 341"/>
                      <a:gd name="T3" fmla="*/ 2 h 416"/>
                      <a:gd name="T4" fmla="*/ 0 w 341"/>
                      <a:gd name="T5" fmla="*/ 11 h 416"/>
                      <a:gd name="T6" fmla="*/ 4 w 341"/>
                      <a:gd name="T7" fmla="*/ 14 h 416"/>
                      <a:gd name="T8" fmla="*/ 10 w 341"/>
                      <a:gd name="T9" fmla="*/ 12 h 416"/>
                      <a:gd name="T10" fmla="*/ 10 w 341"/>
                      <a:gd name="T11" fmla="*/ 9 h 416"/>
                      <a:gd name="T12" fmla="*/ 5 w 341"/>
                      <a:gd name="T13" fmla="*/ 8 h 416"/>
                      <a:gd name="T14" fmla="*/ 4 w 341"/>
                      <a:gd name="T15" fmla="*/ 0 h 416"/>
                      <a:gd name="T16" fmla="*/ 4 w 341"/>
                      <a:gd name="T17" fmla="*/ 0 h 4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1"/>
                      <a:gd name="T28" fmla="*/ 0 h 416"/>
                      <a:gd name="T29" fmla="*/ 341 w 341"/>
                      <a:gd name="T30" fmla="*/ 416 h 41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1" h="416">
                        <a:moveTo>
                          <a:pt x="130" y="0"/>
                        </a:moveTo>
                        <a:lnTo>
                          <a:pt x="21" y="64"/>
                        </a:lnTo>
                        <a:lnTo>
                          <a:pt x="0" y="330"/>
                        </a:lnTo>
                        <a:lnTo>
                          <a:pt x="149" y="416"/>
                        </a:lnTo>
                        <a:lnTo>
                          <a:pt x="326" y="361"/>
                        </a:lnTo>
                        <a:lnTo>
                          <a:pt x="341" y="268"/>
                        </a:lnTo>
                        <a:lnTo>
                          <a:pt x="187" y="235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1" name="Freeform 21"/>
                  <p:cNvSpPr>
                    <a:spLocks/>
                  </p:cNvSpPr>
                  <p:nvPr/>
                </p:nvSpPr>
                <p:spPr bwMode="auto">
                  <a:xfrm>
                    <a:off x="4407" y="2291"/>
                    <a:ext cx="227" cy="213"/>
                  </a:xfrm>
                  <a:custGeom>
                    <a:avLst/>
                    <a:gdLst>
                      <a:gd name="T0" fmla="*/ 7 w 454"/>
                      <a:gd name="T1" fmla="*/ 0 h 426"/>
                      <a:gd name="T2" fmla="*/ 3 w 454"/>
                      <a:gd name="T3" fmla="*/ 3 h 426"/>
                      <a:gd name="T4" fmla="*/ 0 w 454"/>
                      <a:gd name="T5" fmla="*/ 11 h 426"/>
                      <a:gd name="T6" fmla="*/ 5 w 454"/>
                      <a:gd name="T7" fmla="*/ 13 h 426"/>
                      <a:gd name="T8" fmla="*/ 13 w 454"/>
                      <a:gd name="T9" fmla="*/ 13 h 426"/>
                      <a:gd name="T10" fmla="*/ 14 w 454"/>
                      <a:gd name="T11" fmla="*/ 9 h 426"/>
                      <a:gd name="T12" fmla="*/ 9 w 454"/>
                      <a:gd name="T13" fmla="*/ 9 h 426"/>
                      <a:gd name="T14" fmla="*/ 7 w 454"/>
                      <a:gd name="T15" fmla="*/ 0 h 426"/>
                      <a:gd name="T16" fmla="*/ 7 w 454"/>
                      <a:gd name="T17" fmla="*/ 0 h 4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4"/>
                      <a:gd name="T28" fmla="*/ 0 h 426"/>
                      <a:gd name="T29" fmla="*/ 454 w 454"/>
                      <a:gd name="T30" fmla="*/ 426 h 4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4" h="426">
                        <a:moveTo>
                          <a:pt x="222" y="0"/>
                        </a:moveTo>
                        <a:lnTo>
                          <a:pt x="87" y="78"/>
                        </a:lnTo>
                        <a:lnTo>
                          <a:pt x="0" y="333"/>
                        </a:lnTo>
                        <a:lnTo>
                          <a:pt x="144" y="426"/>
                        </a:lnTo>
                        <a:lnTo>
                          <a:pt x="393" y="402"/>
                        </a:lnTo>
                        <a:lnTo>
                          <a:pt x="454" y="286"/>
                        </a:lnTo>
                        <a:lnTo>
                          <a:pt x="287" y="269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2" name="Freeform 22"/>
                  <p:cNvSpPr>
                    <a:spLocks/>
                  </p:cNvSpPr>
                  <p:nvPr/>
                </p:nvSpPr>
                <p:spPr bwMode="auto">
                  <a:xfrm>
                    <a:off x="4730" y="2278"/>
                    <a:ext cx="279" cy="215"/>
                  </a:xfrm>
                  <a:custGeom>
                    <a:avLst/>
                    <a:gdLst>
                      <a:gd name="T0" fmla="*/ 3 w 557"/>
                      <a:gd name="T1" fmla="*/ 2 h 430"/>
                      <a:gd name="T2" fmla="*/ 0 w 557"/>
                      <a:gd name="T3" fmla="*/ 11 h 430"/>
                      <a:gd name="T4" fmla="*/ 9 w 557"/>
                      <a:gd name="T5" fmla="*/ 13 h 430"/>
                      <a:gd name="T6" fmla="*/ 18 w 557"/>
                      <a:gd name="T7" fmla="*/ 12 h 430"/>
                      <a:gd name="T8" fmla="*/ 8 w 557"/>
                      <a:gd name="T9" fmla="*/ 9 h 430"/>
                      <a:gd name="T10" fmla="*/ 8 w 557"/>
                      <a:gd name="T11" fmla="*/ 0 h 430"/>
                      <a:gd name="T12" fmla="*/ 3 w 557"/>
                      <a:gd name="T13" fmla="*/ 2 h 430"/>
                      <a:gd name="T14" fmla="*/ 3 w 557"/>
                      <a:gd name="T15" fmla="*/ 2 h 4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430"/>
                      <a:gd name="T26" fmla="*/ 557 w 557"/>
                      <a:gd name="T27" fmla="*/ 430 h 4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430">
                        <a:moveTo>
                          <a:pt x="86" y="55"/>
                        </a:moveTo>
                        <a:lnTo>
                          <a:pt x="0" y="331"/>
                        </a:lnTo>
                        <a:lnTo>
                          <a:pt x="276" y="430"/>
                        </a:lnTo>
                        <a:lnTo>
                          <a:pt x="557" y="363"/>
                        </a:lnTo>
                        <a:lnTo>
                          <a:pt x="255" y="258"/>
                        </a:lnTo>
                        <a:lnTo>
                          <a:pt x="249" y="0"/>
                        </a:lnTo>
                        <a:lnTo>
                          <a:pt x="86" y="55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3" name="Freeform 23"/>
                  <p:cNvSpPr>
                    <a:spLocks/>
                  </p:cNvSpPr>
                  <p:nvPr/>
                </p:nvSpPr>
                <p:spPr bwMode="auto">
                  <a:xfrm>
                    <a:off x="3450" y="2535"/>
                    <a:ext cx="1591" cy="489"/>
                  </a:xfrm>
                  <a:custGeom>
                    <a:avLst/>
                    <a:gdLst>
                      <a:gd name="T0" fmla="*/ 99 w 3182"/>
                      <a:gd name="T1" fmla="*/ 3 h 979"/>
                      <a:gd name="T2" fmla="*/ 99 w 3182"/>
                      <a:gd name="T3" fmla="*/ 0 h 979"/>
                      <a:gd name="T4" fmla="*/ 72 w 3182"/>
                      <a:gd name="T5" fmla="*/ 8 h 979"/>
                      <a:gd name="T6" fmla="*/ 65 w 3182"/>
                      <a:gd name="T7" fmla="*/ 25 h 979"/>
                      <a:gd name="T8" fmla="*/ 0 w 3182"/>
                      <a:gd name="T9" fmla="*/ 8 h 979"/>
                      <a:gd name="T10" fmla="*/ 65 w 3182"/>
                      <a:gd name="T11" fmla="*/ 30 h 979"/>
                      <a:gd name="T12" fmla="*/ 99 w 3182"/>
                      <a:gd name="T13" fmla="*/ 22 h 979"/>
                      <a:gd name="T14" fmla="*/ 99 w 3182"/>
                      <a:gd name="T15" fmla="*/ 3 h 979"/>
                      <a:gd name="T16" fmla="*/ 99 w 3182"/>
                      <a:gd name="T17" fmla="*/ 3 h 9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182"/>
                      <a:gd name="T28" fmla="*/ 0 h 979"/>
                      <a:gd name="T29" fmla="*/ 3182 w 3182"/>
                      <a:gd name="T30" fmla="*/ 979 h 9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182" h="979">
                        <a:moveTo>
                          <a:pt x="3182" y="99"/>
                        </a:moveTo>
                        <a:lnTo>
                          <a:pt x="3149" y="0"/>
                        </a:lnTo>
                        <a:lnTo>
                          <a:pt x="2277" y="274"/>
                        </a:lnTo>
                        <a:lnTo>
                          <a:pt x="2066" y="814"/>
                        </a:lnTo>
                        <a:lnTo>
                          <a:pt x="0" y="272"/>
                        </a:lnTo>
                        <a:lnTo>
                          <a:pt x="2074" y="979"/>
                        </a:lnTo>
                        <a:lnTo>
                          <a:pt x="3157" y="709"/>
                        </a:lnTo>
                        <a:lnTo>
                          <a:pt x="3182" y="99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4" name="Freeform 24"/>
                  <p:cNvSpPr>
                    <a:spLocks/>
                  </p:cNvSpPr>
                  <p:nvPr/>
                </p:nvSpPr>
                <p:spPr bwMode="auto">
                  <a:xfrm>
                    <a:off x="3415" y="2252"/>
                    <a:ext cx="229" cy="397"/>
                  </a:xfrm>
                  <a:custGeom>
                    <a:avLst/>
                    <a:gdLst>
                      <a:gd name="T0" fmla="*/ 0 w 458"/>
                      <a:gd name="T1" fmla="*/ 23 h 793"/>
                      <a:gd name="T2" fmla="*/ 2 w 458"/>
                      <a:gd name="T3" fmla="*/ 4 h 793"/>
                      <a:gd name="T4" fmla="*/ 5 w 458"/>
                      <a:gd name="T5" fmla="*/ 2 h 793"/>
                      <a:gd name="T6" fmla="*/ 14 w 458"/>
                      <a:gd name="T7" fmla="*/ 0 h 793"/>
                      <a:gd name="T8" fmla="*/ 14 w 458"/>
                      <a:gd name="T9" fmla="*/ 2 h 793"/>
                      <a:gd name="T10" fmla="*/ 5 w 458"/>
                      <a:gd name="T11" fmla="*/ 4 h 793"/>
                      <a:gd name="T12" fmla="*/ 3 w 458"/>
                      <a:gd name="T13" fmla="*/ 25 h 793"/>
                      <a:gd name="T14" fmla="*/ 0 w 458"/>
                      <a:gd name="T15" fmla="*/ 23 h 793"/>
                      <a:gd name="T16" fmla="*/ 0 w 458"/>
                      <a:gd name="T17" fmla="*/ 23 h 79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8"/>
                      <a:gd name="T28" fmla="*/ 0 h 793"/>
                      <a:gd name="T29" fmla="*/ 458 w 458"/>
                      <a:gd name="T30" fmla="*/ 793 h 79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8" h="793">
                        <a:moveTo>
                          <a:pt x="0" y="723"/>
                        </a:moveTo>
                        <a:lnTo>
                          <a:pt x="61" y="118"/>
                        </a:lnTo>
                        <a:lnTo>
                          <a:pt x="143" y="40"/>
                        </a:lnTo>
                        <a:lnTo>
                          <a:pt x="458" y="0"/>
                        </a:lnTo>
                        <a:lnTo>
                          <a:pt x="441" y="52"/>
                        </a:lnTo>
                        <a:lnTo>
                          <a:pt x="147" y="107"/>
                        </a:lnTo>
                        <a:lnTo>
                          <a:pt x="80" y="793"/>
                        </a:lnTo>
                        <a:lnTo>
                          <a:pt x="0" y="723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5" name="Freeform 25"/>
                  <p:cNvSpPr>
                    <a:spLocks/>
                  </p:cNvSpPr>
                  <p:nvPr/>
                </p:nvSpPr>
                <p:spPr bwMode="auto">
                  <a:xfrm>
                    <a:off x="3579" y="2333"/>
                    <a:ext cx="1500" cy="553"/>
                  </a:xfrm>
                  <a:custGeom>
                    <a:avLst/>
                    <a:gdLst>
                      <a:gd name="T0" fmla="*/ 0 w 3000"/>
                      <a:gd name="T1" fmla="*/ 0 h 1107"/>
                      <a:gd name="T2" fmla="*/ 57 w 3000"/>
                      <a:gd name="T3" fmla="*/ 14 h 1107"/>
                      <a:gd name="T4" fmla="*/ 89 w 3000"/>
                      <a:gd name="T5" fmla="*/ 8 h 1107"/>
                      <a:gd name="T6" fmla="*/ 80 w 3000"/>
                      <a:gd name="T7" fmla="*/ 5 h 1107"/>
                      <a:gd name="T8" fmla="*/ 81 w 3000"/>
                      <a:gd name="T9" fmla="*/ 3 h 1107"/>
                      <a:gd name="T10" fmla="*/ 94 w 3000"/>
                      <a:gd name="T11" fmla="*/ 7 h 1107"/>
                      <a:gd name="T12" fmla="*/ 94 w 3000"/>
                      <a:gd name="T13" fmla="*/ 31 h 1107"/>
                      <a:gd name="T14" fmla="*/ 91 w 3000"/>
                      <a:gd name="T15" fmla="*/ 34 h 1107"/>
                      <a:gd name="T16" fmla="*/ 92 w 3000"/>
                      <a:gd name="T17" fmla="*/ 10 h 1107"/>
                      <a:gd name="T18" fmla="*/ 59 w 3000"/>
                      <a:gd name="T19" fmla="*/ 18 h 1107"/>
                      <a:gd name="T20" fmla="*/ 56 w 3000"/>
                      <a:gd name="T21" fmla="*/ 34 h 1107"/>
                      <a:gd name="T22" fmla="*/ 54 w 3000"/>
                      <a:gd name="T23" fmla="*/ 18 h 1107"/>
                      <a:gd name="T24" fmla="*/ 0 w 3000"/>
                      <a:gd name="T25" fmla="*/ 0 h 1107"/>
                      <a:gd name="T26" fmla="*/ 0 w 3000"/>
                      <a:gd name="T27" fmla="*/ 0 h 110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000"/>
                      <a:gd name="T43" fmla="*/ 0 h 1107"/>
                      <a:gd name="T44" fmla="*/ 3000 w 3000"/>
                      <a:gd name="T45" fmla="*/ 1107 h 110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000" h="1107">
                        <a:moveTo>
                          <a:pt x="0" y="0"/>
                        </a:moveTo>
                        <a:lnTo>
                          <a:pt x="1833" y="479"/>
                        </a:lnTo>
                        <a:lnTo>
                          <a:pt x="2831" y="257"/>
                        </a:lnTo>
                        <a:lnTo>
                          <a:pt x="2555" y="181"/>
                        </a:lnTo>
                        <a:lnTo>
                          <a:pt x="2568" y="118"/>
                        </a:lnTo>
                        <a:lnTo>
                          <a:pt x="2994" y="240"/>
                        </a:lnTo>
                        <a:lnTo>
                          <a:pt x="3000" y="1010"/>
                        </a:lnTo>
                        <a:lnTo>
                          <a:pt x="2910" y="1097"/>
                        </a:lnTo>
                        <a:lnTo>
                          <a:pt x="2914" y="348"/>
                        </a:lnTo>
                        <a:lnTo>
                          <a:pt x="1911" y="603"/>
                        </a:lnTo>
                        <a:lnTo>
                          <a:pt x="1804" y="1107"/>
                        </a:lnTo>
                        <a:lnTo>
                          <a:pt x="1745" y="5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6" name="Freeform 26"/>
                  <p:cNvSpPr>
                    <a:spLocks/>
                  </p:cNvSpPr>
                  <p:nvPr/>
                </p:nvSpPr>
                <p:spPr bwMode="auto">
                  <a:xfrm>
                    <a:off x="3634" y="2083"/>
                    <a:ext cx="267" cy="247"/>
                  </a:xfrm>
                  <a:custGeom>
                    <a:avLst/>
                    <a:gdLst>
                      <a:gd name="T0" fmla="*/ 0 w 535"/>
                      <a:gd name="T1" fmla="*/ 13 h 494"/>
                      <a:gd name="T2" fmla="*/ 0 w 535"/>
                      <a:gd name="T3" fmla="*/ 2 h 494"/>
                      <a:gd name="T4" fmla="*/ 6 w 535"/>
                      <a:gd name="T5" fmla="*/ 0 h 494"/>
                      <a:gd name="T6" fmla="*/ 12 w 535"/>
                      <a:gd name="T7" fmla="*/ 1 h 494"/>
                      <a:gd name="T8" fmla="*/ 16 w 535"/>
                      <a:gd name="T9" fmla="*/ 4 h 494"/>
                      <a:gd name="T10" fmla="*/ 16 w 535"/>
                      <a:gd name="T11" fmla="*/ 15 h 494"/>
                      <a:gd name="T12" fmla="*/ 11 w 535"/>
                      <a:gd name="T13" fmla="*/ 15 h 494"/>
                      <a:gd name="T14" fmla="*/ 5 w 535"/>
                      <a:gd name="T15" fmla="*/ 14 h 494"/>
                      <a:gd name="T16" fmla="*/ 12 w 535"/>
                      <a:gd name="T17" fmla="*/ 13 h 494"/>
                      <a:gd name="T18" fmla="*/ 13 w 535"/>
                      <a:gd name="T19" fmla="*/ 4 h 494"/>
                      <a:gd name="T20" fmla="*/ 8 w 535"/>
                      <a:gd name="T21" fmla="*/ 6 h 494"/>
                      <a:gd name="T22" fmla="*/ 2 w 535"/>
                      <a:gd name="T23" fmla="*/ 4 h 494"/>
                      <a:gd name="T24" fmla="*/ 0 w 535"/>
                      <a:gd name="T25" fmla="*/ 13 h 494"/>
                      <a:gd name="T26" fmla="*/ 0 w 535"/>
                      <a:gd name="T27" fmla="*/ 13 h 49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35"/>
                      <a:gd name="T43" fmla="*/ 0 h 494"/>
                      <a:gd name="T44" fmla="*/ 535 w 535"/>
                      <a:gd name="T45" fmla="*/ 494 h 49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35" h="494">
                        <a:moveTo>
                          <a:pt x="0" y="416"/>
                        </a:moveTo>
                        <a:lnTo>
                          <a:pt x="10" y="53"/>
                        </a:lnTo>
                        <a:lnTo>
                          <a:pt x="192" y="0"/>
                        </a:lnTo>
                        <a:lnTo>
                          <a:pt x="405" y="17"/>
                        </a:lnTo>
                        <a:lnTo>
                          <a:pt x="514" y="101"/>
                        </a:lnTo>
                        <a:lnTo>
                          <a:pt x="535" y="451"/>
                        </a:lnTo>
                        <a:lnTo>
                          <a:pt x="382" y="494"/>
                        </a:lnTo>
                        <a:lnTo>
                          <a:pt x="170" y="447"/>
                        </a:lnTo>
                        <a:lnTo>
                          <a:pt x="415" y="415"/>
                        </a:lnTo>
                        <a:lnTo>
                          <a:pt x="426" y="105"/>
                        </a:lnTo>
                        <a:lnTo>
                          <a:pt x="280" y="173"/>
                        </a:lnTo>
                        <a:lnTo>
                          <a:pt x="92" y="112"/>
                        </a:lnTo>
                        <a:lnTo>
                          <a:pt x="0" y="416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7" name="Freeform 27"/>
                  <p:cNvSpPr>
                    <a:spLocks/>
                  </p:cNvSpPr>
                  <p:nvPr/>
                </p:nvSpPr>
                <p:spPr bwMode="auto">
                  <a:xfrm>
                    <a:off x="3974" y="2094"/>
                    <a:ext cx="245" cy="252"/>
                  </a:xfrm>
                  <a:custGeom>
                    <a:avLst/>
                    <a:gdLst>
                      <a:gd name="T0" fmla="*/ 0 w 490"/>
                      <a:gd name="T1" fmla="*/ 13 h 504"/>
                      <a:gd name="T2" fmla="*/ 1 w 490"/>
                      <a:gd name="T3" fmla="*/ 2 h 504"/>
                      <a:gd name="T4" fmla="*/ 6 w 490"/>
                      <a:gd name="T5" fmla="*/ 0 h 504"/>
                      <a:gd name="T6" fmla="*/ 13 w 490"/>
                      <a:gd name="T7" fmla="*/ 1 h 504"/>
                      <a:gd name="T8" fmla="*/ 15 w 490"/>
                      <a:gd name="T9" fmla="*/ 4 h 504"/>
                      <a:gd name="T10" fmla="*/ 15 w 490"/>
                      <a:gd name="T11" fmla="*/ 14 h 504"/>
                      <a:gd name="T12" fmla="*/ 11 w 490"/>
                      <a:gd name="T13" fmla="*/ 16 h 504"/>
                      <a:gd name="T14" fmla="*/ 6 w 490"/>
                      <a:gd name="T15" fmla="*/ 14 h 504"/>
                      <a:gd name="T16" fmla="*/ 12 w 490"/>
                      <a:gd name="T17" fmla="*/ 13 h 504"/>
                      <a:gd name="T18" fmla="*/ 12 w 490"/>
                      <a:gd name="T19" fmla="*/ 4 h 504"/>
                      <a:gd name="T20" fmla="*/ 9 w 490"/>
                      <a:gd name="T21" fmla="*/ 5 h 504"/>
                      <a:gd name="T22" fmla="*/ 4 w 490"/>
                      <a:gd name="T23" fmla="*/ 4 h 504"/>
                      <a:gd name="T24" fmla="*/ 0 w 490"/>
                      <a:gd name="T25" fmla="*/ 13 h 504"/>
                      <a:gd name="T26" fmla="*/ 0 w 490"/>
                      <a:gd name="T27" fmla="*/ 13 h 50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90"/>
                      <a:gd name="T43" fmla="*/ 0 h 504"/>
                      <a:gd name="T44" fmla="*/ 490 w 490"/>
                      <a:gd name="T45" fmla="*/ 504 h 50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90" h="504">
                        <a:moveTo>
                          <a:pt x="0" y="405"/>
                        </a:moveTo>
                        <a:lnTo>
                          <a:pt x="19" y="44"/>
                        </a:lnTo>
                        <a:lnTo>
                          <a:pt x="182" y="0"/>
                        </a:lnTo>
                        <a:lnTo>
                          <a:pt x="386" y="17"/>
                        </a:lnTo>
                        <a:lnTo>
                          <a:pt x="470" y="101"/>
                        </a:lnTo>
                        <a:lnTo>
                          <a:pt x="490" y="430"/>
                        </a:lnTo>
                        <a:lnTo>
                          <a:pt x="348" y="504"/>
                        </a:lnTo>
                        <a:lnTo>
                          <a:pt x="186" y="441"/>
                        </a:lnTo>
                        <a:lnTo>
                          <a:pt x="378" y="414"/>
                        </a:lnTo>
                        <a:lnTo>
                          <a:pt x="373" y="97"/>
                        </a:lnTo>
                        <a:lnTo>
                          <a:pt x="270" y="156"/>
                        </a:lnTo>
                        <a:lnTo>
                          <a:pt x="108" y="101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8" name="Freeform 28"/>
                  <p:cNvSpPr>
                    <a:spLocks/>
                  </p:cNvSpPr>
                  <p:nvPr/>
                </p:nvSpPr>
                <p:spPr bwMode="auto">
                  <a:xfrm>
                    <a:off x="4266" y="2216"/>
                    <a:ext cx="301" cy="279"/>
                  </a:xfrm>
                  <a:custGeom>
                    <a:avLst/>
                    <a:gdLst>
                      <a:gd name="T0" fmla="*/ 0 w 601"/>
                      <a:gd name="T1" fmla="*/ 14 h 557"/>
                      <a:gd name="T2" fmla="*/ 1 w 601"/>
                      <a:gd name="T3" fmla="*/ 1 h 557"/>
                      <a:gd name="T4" fmla="*/ 7 w 601"/>
                      <a:gd name="T5" fmla="*/ 0 h 557"/>
                      <a:gd name="T6" fmla="*/ 14 w 601"/>
                      <a:gd name="T7" fmla="*/ 1 h 557"/>
                      <a:gd name="T8" fmla="*/ 19 w 601"/>
                      <a:gd name="T9" fmla="*/ 4 h 557"/>
                      <a:gd name="T10" fmla="*/ 19 w 601"/>
                      <a:gd name="T11" fmla="*/ 15 h 557"/>
                      <a:gd name="T12" fmla="*/ 13 w 601"/>
                      <a:gd name="T13" fmla="*/ 18 h 557"/>
                      <a:gd name="T14" fmla="*/ 6 w 601"/>
                      <a:gd name="T15" fmla="*/ 16 h 557"/>
                      <a:gd name="T16" fmla="*/ 15 w 601"/>
                      <a:gd name="T17" fmla="*/ 15 h 557"/>
                      <a:gd name="T18" fmla="*/ 15 w 601"/>
                      <a:gd name="T19" fmla="*/ 4 h 557"/>
                      <a:gd name="T20" fmla="*/ 10 w 601"/>
                      <a:gd name="T21" fmla="*/ 5 h 557"/>
                      <a:gd name="T22" fmla="*/ 4 w 601"/>
                      <a:gd name="T23" fmla="*/ 4 h 557"/>
                      <a:gd name="T24" fmla="*/ 0 w 601"/>
                      <a:gd name="T25" fmla="*/ 14 h 557"/>
                      <a:gd name="T26" fmla="*/ 0 w 601"/>
                      <a:gd name="T27" fmla="*/ 14 h 55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01"/>
                      <a:gd name="T43" fmla="*/ 0 h 557"/>
                      <a:gd name="T44" fmla="*/ 601 w 601"/>
                      <a:gd name="T45" fmla="*/ 557 h 55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01" h="557">
                        <a:moveTo>
                          <a:pt x="0" y="434"/>
                        </a:moveTo>
                        <a:lnTo>
                          <a:pt x="25" y="27"/>
                        </a:lnTo>
                        <a:lnTo>
                          <a:pt x="217" y="0"/>
                        </a:lnTo>
                        <a:lnTo>
                          <a:pt x="438" y="10"/>
                        </a:lnTo>
                        <a:lnTo>
                          <a:pt x="601" y="107"/>
                        </a:lnTo>
                        <a:lnTo>
                          <a:pt x="592" y="468"/>
                        </a:lnTo>
                        <a:lnTo>
                          <a:pt x="394" y="557"/>
                        </a:lnTo>
                        <a:lnTo>
                          <a:pt x="179" y="489"/>
                        </a:lnTo>
                        <a:lnTo>
                          <a:pt x="459" y="466"/>
                        </a:lnTo>
                        <a:lnTo>
                          <a:pt x="478" y="112"/>
                        </a:lnTo>
                        <a:lnTo>
                          <a:pt x="293" y="156"/>
                        </a:lnTo>
                        <a:lnTo>
                          <a:pt x="126" y="111"/>
                        </a:lnTo>
                        <a:lnTo>
                          <a:pt x="0" y="434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39" name="Freeform 29"/>
                  <p:cNvSpPr>
                    <a:spLocks/>
                  </p:cNvSpPr>
                  <p:nvPr/>
                </p:nvSpPr>
                <p:spPr bwMode="auto">
                  <a:xfrm>
                    <a:off x="4618" y="2211"/>
                    <a:ext cx="257" cy="255"/>
                  </a:xfrm>
                  <a:custGeom>
                    <a:avLst/>
                    <a:gdLst>
                      <a:gd name="T0" fmla="*/ 0 w 515"/>
                      <a:gd name="T1" fmla="*/ 13 h 509"/>
                      <a:gd name="T2" fmla="*/ 0 w 515"/>
                      <a:gd name="T3" fmla="*/ 1 h 509"/>
                      <a:gd name="T4" fmla="*/ 4 w 515"/>
                      <a:gd name="T5" fmla="*/ 0 h 509"/>
                      <a:gd name="T6" fmla="*/ 12 w 515"/>
                      <a:gd name="T7" fmla="*/ 1 h 509"/>
                      <a:gd name="T8" fmla="*/ 16 w 515"/>
                      <a:gd name="T9" fmla="*/ 3 h 509"/>
                      <a:gd name="T10" fmla="*/ 16 w 515"/>
                      <a:gd name="T11" fmla="*/ 15 h 509"/>
                      <a:gd name="T12" fmla="*/ 11 w 515"/>
                      <a:gd name="T13" fmla="*/ 16 h 509"/>
                      <a:gd name="T14" fmla="*/ 3 w 515"/>
                      <a:gd name="T15" fmla="*/ 15 h 509"/>
                      <a:gd name="T16" fmla="*/ 13 w 515"/>
                      <a:gd name="T17" fmla="*/ 13 h 509"/>
                      <a:gd name="T18" fmla="*/ 13 w 515"/>
                      <a:gd name="T19" fmla="*/ 4 h 509"/>
                      <a:gd name="T20" fmla="*/ 7 w 515"/>
                      <a:gd name="T21" fmla="*/ 5 h 509"/>
                      <a:gd name="T22" fmla="*/ 2 w 515"/>
                      <a:gd name="T23" fmla="*/ 3 h 509"/>
                      <a:gd name="T24" fmla="*/ 0 w 515"/>
                      <a:gd name="T25" fmla="*/ 13 h 509"/>
                      <a:gd name="T26" fmla="*/ 0 w 515"/>
                      <a:gd name="T27" fmla="*/ 13 h 50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15"/>
                      <a:gd name="T43" fmla="*/ 0 h 509"/>
                      <a:gd name="T44" fmla="*/ 515 w 515"/>
                      <a:gd name="T45" fmla="*/ 509 h 50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15" h="509">
                        <a:moveTo>
                          <a:pt x="0" y="401"/>
                        </a:moveTo>
                        <a:lnTo>
                          <a:pt x="0" y="32"/>
                        </a:lnTo>
                        <a:lnTo>
                          <a:pt x="139" y="0"/>
                        </a:lnTo>
                        <a:lnTo>
                          <a:pt x="386" y="13"/>
                        </a:lnTo>
                        <a:lnTo>
                          <a:pt x="513" y="78"/>
                        </a:lnTo>
                        <a:lnTo>
                          <a:pt x="515" y="452"/>
                        </a:lnTo>
                        <a:lnTo>
                          <a:pt x="374" y="509"/>
                        </a:lnTo>
                        <a:lnTo>
                          <a:pt x="125" y="458"/>
                        </a:lnTo>
                        <a:lnTo>
                          <a:pt x="422" y="416"/>
                        </a:lnTo>
                        <a:lnTo>
                          <a:pt x="420" y="106"/>
                        </a:lnTo>
                        <a:lnTo>
                          <a:pt x="241" y="142"/>
                        </a:lnTo>
                        <a:lnTo>
                          <a:pt x="82" y="89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40" name="Freeform 30"/>
                  <p:cNvSpPr>
                    <a:spLocks/>
                  </p:cNvSpPr>
                  <p:nvPr/>
                </p:nvSpPr>
                <p:spPr bwMode="auto">
                  <a:xfrm>
                    <a:off x="3864" y="2209"/>
                    <a:ext cx="120" cy="45"/>
                  </a:xfrm>
                  <a:custGeom>
                    <a:avLst/>
                    <a:gdLst>
                      <a:gd name="T0" fmla="*/ 0 w 240"/>
                      <a:gd name="T1" fmla="*/ 0 h 91"/>
                      <a:gd name="T2" fmla="*/ 8 w 240"/>
                      <a:gd name="T3" fmla="*/ 0 h 91"/>
                      <a:gd name="T4" fmla="*/ 8 w 240"/>
                      <a:gd name="T5" fmla="*/ 1 h 91"/>
                      <a:gd name="T6" fmla="*/ 1 w 240"/>
                      <a:gd name="T7" fmla="*/ 2 h 91"/>
                      <a:gd name="T8" fmla="*/ 0 w 240"/>
                      <a:gd name="T9" fmla="*/ 0 h 91"/>
                      <a:gd name="T10" fmla="*/ 0 w 240"/>
                      <a:gd name="T11" fmla="*/ 0 h 9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0"/>
                      <a:gd name="T19" fmla="*/ 0 h 91"/>
                      <a:gd name="T20" fmla="*/ 240 w 240"/>
                      <a:gd name="T21" fmla="*/ 91 h 9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0" h="91">
                        <a:moveTo>
                          <a:pt x="0" y="21"/>
                        </a:moveTo>
                        <a:lnTo>
                          <a:pt x="236" y="0"/>
                        </a:lnTo>
                        <a:lnTo>
                          <a:pt x="240" y="53"/>
                        </a:lnTo>
                        <a:lnTo>
                          <a:pt x="4" y="9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41" name="Freeform 31"/>
                  <p:cNvSpPr>
                    <a:spLocks/>
                  </p:cNvSpPr>
                  <p:nvPr/>
                </p:nvSpPr>
                <p:spPr bwMode="auto">
                  <a:xfrm>
                    <a:off x="4170" y="2195"/>
                    <a:ext cx="217" cy="55"/>
                  </a:xfrm>
                  <a:custGeom>
                    <a:avLst/>
                    <a:gdLst>
                      <a:gd name="T0" fmla="*/ 1 w 433"/>
                      <a:gd name="T1" fmla="*/ 0 h 111"/>
                      <a:gd name="T2" fmla="*/ 4 w 433"/>
                      <a:gd name="T3" fmla="*/ 0 h 111"/>
                      <a:gd name="T4" fmla="*/ 14 w 433"/>
                      <a:gd name="T5" fmla="*/ 3 h 111"/>
                      <a:gd name="T6" fmla="*/ 8 w 433"/>
                      <a:gd name="T7" fmla="*/ 3 h 111"/>
                      <a:gd name="T8" fmla="*/ 4 w 433"/>
                      <a:gd name="T9" fmla="*/ 2 h 111"/>
                      <a:gd name="T10" fmla="*/ 0 w 433"/>
                      <a:gd name="T11" fmla="*/ 3 h 111"/>
                      <a:gd name="T12" fmla="*/ 1 w 433"/>
                      <a:gd name="T13" fmla="*/ 0 h 111"/>
                      <a:gd name="T14" fmla="*/ 1 w 433"/>
                      <a:gd name="T15" fmla="*/ 0 h 11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3"/>
                      <a:gd name="T25" fmla="*/ 0 h 111"/>
                      <a:gd name="T26" fmla="*/ 433 w 433"/>
                      <a:gd name="T27" fmla="*/ 111 h 11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3" h="111">
                        <a:moveTo>
                          <a:pt x="13" y="14"/>
                        </a:moveTo>
                        <a:lnTo>
                          <a:pt x="108" y="0"/>
                        </a:lnTo>
                        <a:lnTo>
                          <a:pt x="433" y="109"/>
                        </a:lnTo>
                        <a:lnTo>
                          <a:pt x="245" y="111"/>
                        </a:lnTo>
                        <a:lnTo>
                          <a:pt x="117" y="69"/>
                        </a:lnTo>
                        <a:lnTo>
                          <a:pt x="0" y="103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42" name="Freeform 32"/>
                  <p:cNvSpPr>
                    <a:spLocks/>
                  </p:cNvSpPr>
                  <p:nvPr/>
                </p:nvSpPr>
                <p:spPr bwMode="auto">
                  <a:xfrm>
                    <a:off x="4549" y="2297"/>
                    <a:ext cx="79" cy="59"/>
                  </a:xfrm>
                  <a:custGeom>
                    <a:avLst/>
                    <a:gdLst>
                      <a:gd name="T0" fmla="*/ 1 w 158"/>
                      <a:gd name="T1" fmla="*/ 0 h 118"/>
                      <a:gd name="T2" fmla="*/ 5 w 158"/>
                      <a:gd name="T3" fmla="*/ 2 h 118"/>
                      <a:gd name="T4" fmla="*/ 5 w 158"/>
                      <a:gd name="T5" fmla="*/ 4 h 118"/>
                      <a:gd name="T6" fmla="*/ 0 w 158"/>
                      <a:gd name="T7" fmla="*/ 3 h 118"/>
                      <a:gd name="T8" fmla="*/ 1 w 158"/>
                      <a:gd name="T9" fmla="*/ 0 h 118"/>
                      <a:gd name="T10" fmla="*/ 1 w 158"/>
                      <a:gd name="T11" fmla="*/ 0 h 1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8"/>
                      <a:gd name="T19" fmla="*/ 0 h 118"/>
                      <a:gd name="T20" fmla="*/ 158 w 158"/>
                      <a:gd name="T21" fmla="*/ 118 h 11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8" h="118">
                        <a:moveTo>
                          <a:pt x="23" y="0"/>
                        </a:moveTo>
                        <a:lnTo>
                          <a:pt x="158" y="47"/>
                        </a:lnTo>
                        <a:lnTo>
                          <a:pt x="152" y="118"/>
                        </a:lnTo>
                        <a:lnTo>
                          <a:pt x="0" y="7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  <p:sp>
                <p:nvSpPr>
                  <p:cNvPr id="243" name="Freeform 33"/>
                  <p:cNvSpPr>
                    <a:spLocks/>
                  </p:cNvSpPr>
                  <p:nvPr/>
                </p:nvSpPr>
                <p:spPr bwMode="auto">
                  <a:xfrm>
                    <a:off x="3334" y="2410"/>
                    <a:ext cx="118" cy="54"/>
                  </a:xfrm>
                  <a:custGeom>
                    <a:avLst/>
                    <a:gdLst>
                      <a:gd name="T0" fmla="*/ 1 w 235"/>
                      <a:gd name="T1" fmla="*/ 0 h 109"/>
                      <a:gd name="T2" fmla="*/ 8 w 235"/>
                      <a:gd name="T3" fmla="*/ 0 h 109"/>
                      <a:gd name="T4" fmla="*/ 8 w 235"/>
                      <a:gd name="T5" fmla="*/ 2 h 109"/>
                      <a:gd name="T6" fmla="*/ 0 w 235"/>
                      <a:gd name="T7" fmla="*/ 3 h 109"/>
                      <a:gd name="T8" fmla="*/ 1 w 235"/>
                      <a:gd name="T9" fmla="*/ 0 h 109"/>
                      <a:gd name="T10" fmla="*/ 1 w 235"/>
                      <a:gd name="T11" fmla="*/ 0 h 10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5"/>
                      <a:gd name="T19" fmla="*/ 0 h 109"/>
                      <a:gd name="T20" fmla="*/ 235 w 235"/>
                      <a:gd name="T21" fmla="*/ 109 h 10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5" h="109">
                        <a:moveTo>
                          <a:pt x="5" y="29"/>
                        </a:moveTo>
                        <a:lnTo>
                          <a:pt x="232" y="0"/>
                        </a:lnTo>
                        <a:lnTo>
                          <a:pt x="235" y="70"/>
                        </a:lnTo>
                        <a:lnTo>
                          <a:pt x="0" y="109"/>
                        </a:lnTo>
                        <a:lnTo>
                          <a:pt x="5" y="29"/>
                        </a:lnTo>
                        <a:close/>
                      </a:path>
                    </a:pathLst>
                  </a:custGeom>
                  <a:solidFill>
                    <a:srgbClr val="6666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>
                      <a:cs typeface="Akhbar MT" pitchFamily="2" charset="-78"/>
                    </a:endParaRPr>
                  </a:p>
                </p:txBody>
              </p:sp>
            </p:grpSp>
          </p:grpSp>
          <p:sp>
            <p:nvSpPr>
              <p:cNvPr id="212" name="Freeform 34"/>
              <p:cNvSpPr>
                <a:spLocks/>
              </p:cNvSpPr>
              <p:nvPr/>
            </p:nvSpPr>
            <p:spPr bwMode="auto">
              <a:xfrm>
                <a:off x="4359" y="3460"/>
                <a:ext cx="74" cy="135"/>
              </a:xfrm>
              <a:custGeom>
                <a:avLst/>
                <a:gdLst>
                  <a:gd name="T0" fmla="*/ 2 w 148"/>
                  <a:gd name="T1" fmla="*/ 0 h 270"/>
                  <a:gd name="T2" fmla="*/ 5 w 148"/>
                  <a:gd name="T3" fmla="*/ 1 h 270"/>
                  <a:gd name="T4" fmla="*/ 5 w 148"/>
                  <a:gd name="T5" fmla="*/ 5 h 270"/>
                  <a:gd name="T6" fmla="*/ 3 w 148"/>
                  <a:gd name="T7" fmla="*/ 8 h 270"/>
                  <a:gd name="T8" fmla="*/ 0 w 148"/>
                  <a:gd name="T9" fmla="*/ 8 h 270"/>
                  <a:gd name="T10" fmla="*/ 2 w 148"/>
                  <a:gd name="T11" fmla="*/ 0 h 270"/>
                  <a:gd name="T12" fmla="*/ 2 w 148"/>
                  <a:gd name="T13" fmla="*/ 0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270"/>
                  <a:gd name="T23" fmla="*/ 148 w 14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270">
                    <a:moveTo>
                      <a:pt x="79" y="0"/>
                    </a:moveTo>
                    <a:lnTo>
                      <a:pt x="140" y="30"/>
                    </a:lnTo>
                    <a:lnTo>
                      <a:pt x="148" y="175"/>
                    </a:lnTo>
                    <a:lnTo>
                      <a:pt x="106" y="270"/>
                    </a:lnTo>
                    <a:lnTo>
                      <a:pt x="0" y="26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6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13" name="Freeform 35"/>
              <p:cNvSpPr>
                <a:spLocks/>
              </p:cNvSpPr>
              <p:nvPr/>
            </p:nvSpPr>
            <p:spPr bwMode="auto">
              <a:xfrm>
                <a:off x="4693" y="3473"/>
                <a:ext cx="91" cy="132"/>
              </a:xfrm>
              <a:custGeom>
                <a:avLst/>
                <a:gdLst>
                  <a:gd name="T0" fmla="*/ 3 w 182"/>
                  <a:gd name="T1" fmla="*/ 0 h 265"/>
                  <a:gd name="T2" fmla="*/ 0 w 182"/>
                  <a:gd name="T3" fmla="*/ 7 h 265"/>
                  <a:gd name="T4" fmla="*/ 3 w 182"/>
                  <a:gd name="T5" fmla="*/ 8 h 265"/>
                  <a:gd name="T6" fmla="*/ 6 w 182"/>
                  <a:gd name="T7" fmla="*/ 4 h 265"/>
                  <a:gd name="T8" fmla="*/ 3 w 182"/>
                  <a:gd name="T9" fmla="*/ 0 h 265"/>
                  <a:gd name="T10" fmla="*/ 3 w 182"/>
                  <a:gd name="T11" fmla="*/ 0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265"/>
                  <a:gd name="T20" fmla="*/ 182 w 182"/>
                  <a:gd name="T21" fmla="*/ 265 h 2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265">
                    <a:moveTo>
                      <a:pt x="114" y="0"/>
                    </a:moveTo>
                    <a:lnTo>
                      <a:pt x="0" y="230"/>
                    </a:lnTo>
                    <a:lnTo>
                      <a:pt x="114" y="265"/>
                    </a:lnTo>
                    <a:lnTo>
                      <a:pt x="182" y="14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C6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14" name="Freeform 36"/>
              <p:cNvSpPr>
                <a:spLocks/>
              </p:cNvSpPr>
              <p:nvPr/>
            </p:nvSpPr>
            <p:spPr bwMode="auto">
              <a:xfrm>
                <a:off x="4988" y="3599"/>
                <a:ext cx="102" cy="157"/>
              </a:xfrm>
              <a:custGeom>
                <a:avLst/>
                <a:gdLst>
                  <a:gd name="T0" fmla="*/ 3 w 205"/>
                  <a:gd name="T1" fmla="*/ 0 h 314"/>
                  <a:gd name="T2" fmla="*/ 0 w 205"/>
                  <a:gd name="T3" fmla="*/ 9 h 314"/>
                  <a:gd name="T4" fmla="*/ 2 w 205"/>
                  <a:gd name="T5" fmla="*/ 10 h 314"/>
                  <a:gd name="T6" fmla="*/ 5 w 205"/>
                  <a:gd name="T7" fmla="*/ 9 h 314"/>
                  <a:gd name="T8" fmla="*/ 6 w 205"/>
                  <a:gd name="T9" fmla="*/ 1 h 314"/>
                  <a:gd name="T10" fmla="*/ 3 w 205"/>
                  <a:gd name="T11" fmla="*/ 0 h 314"/>
                  <a:gd name="T12" fmla="*/ 3 w 205"/>
                  <a:gd name="T13" fmla="*/ 0 h 3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5"/>
                  <a:gd name="T22" fmla="*/ 0 h 314"/>
                  <a:gd name="T23" fmla="*/ 205 w 205"/>
                  <a:gd name="T24" fmla="*/ 314 h 3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5" h="314">
                    <a:moveTo>
                      <a:pt x="120" y="0"/>
                    </a:moveTo>
                    <a:lnTo>
                      <a:pt x="0" y="270"/>
                    </a:lnTo>
                    <a:lnTo>
                      <a:pt x="74" y="314"/>
                    </a:lnTo>
                    <a:lnTo>
                      <a:pt x="184" y="261"/>
                    </a:lnTo>
                    <a:lnTo>
                      <a:pt x="205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6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15" name="Freeform 37"/>
              <p:cNvSpPr>
                <a:spLocks/>
              </p:cNvSpPr>
              <p:nvPr/>
            </p:nvSpPr>
            <p:spPr bwMode="auto">
              <a:xfrm>
                <a:off x="5337" y="3583"/>
                <a:ext cx="87" cy="137"/>
              </a:xfrm>
              <a:custGeom>
                <a:avLst/>
                <a:gdLst>
                  <a:gd name="T0" fmla="*/ 3 w 173"/>
                  <a:gd name="T1" fmla="*/ 0 h 274"/>
                  <a:gd name="T2" fmla="*/ 0 w 173"/>
                  <a:gd name="T3" fmla="*/ 9 h 274"/>
                  <a:gd name="T4" fmla="*/ 5 w 173"/>
                  <a:gd name="T5" fmla="*/ 9 h 274"/>
                  <a:gd name="T6" fmla="*/ 6 w 173"/>
                  <a:gd name="T7" fmla="*/ 1 h 274"/>
                  <a:gd name="T8" fmla="*/ 3 w 173"/>
                  <a:gd name="T9" fmla="*/ 0 h 274"/>
                  <a:gd name="T10" fmla="*/ 3 w 173"/>
                  <a:gd name="T11" fmla="*/ 0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3"/>
                  <a:gd name="T19" fmla="*/ 0 h 274"/>
                  <a:gd name="T20" fmla="*/ 173 w 173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3" h="274">
                    <a:moveTo>
                      <a:pt x="85" y="0"/>
                    </a:moveTo>
                    <a:lnTo>
                      <a:pt x="0" y="274"/>
                    </a:lnTo>
                    <a:lnTo>
                      <a:pt x="152" y="268"/>
                    </a:lnTo>
                    <a:lnTo>
                      <a:pt x="173" y="2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6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16" name="Freeform 38"/>
              <p:cNvSpPr>
                <a:spLocks/>
              </p:cNvSpPr>
              <p:nvPr/>
            </p:nvSpPr>
            <p:spPr bwMode="auto">
              <a:xfrm>
                <a:off x="4192" y="3644"/>
                <a:ext cx="928" cy="292"/>
              </a:xfrm>
              <a:custGeom>
                <a:avLst/>
                <a:gdLst>
                  <a:gd name="T0" fmla="*/ 58 w 1855"/>
                  <a:gd name="T1" fmla="*/ 19 h 583"/>
                  <a:gd name="T2" fmla="*/ 5 w 1855"/>
                  <a:gd name="T3" fmla="*/ 0 h 583"/>
                  <a:gd name="T4" fmla="*/ 2 w 1855"/>
                  <a:gd name="T5" fmla="*/ 1 h 583"/>
                  <a:gd name="T6" fmla="*/ 0 w 1855"/>
                  <a:gd name="T7" fmla="*/ 17 h 583"/>
                  <a:gd name="T8" fmla="*/ 6 w 1855"/>
                  <a:gd name="T9" fmla="*/ 5 h 583"/>
                  <a:gd name="T10" fmla="*/ 58 w 1855"/>
                  <a:gd name="T11" fmla="*/ 19 h 583"/>
                  <a:gd name="T12" fmla="*/ 58 w 1855"/>
                  <a:gd name="T13" fmla="*/ 19 h 5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5"/>
                  <a:gd name="T22" fmla="*/ 0 h 583"/>
                  <a:gd name="T23" fmla="*/ 1855 w 1855"/>
                  <a:gd name="T24" fmla="*/ 583 h 5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5" h="583">
                    <a:moveTo>
                      <a:pt x="1855" y="583"/>
                    </a:moveTo>
                    <a:lnTo>
                      <a:pt x="154" y="0"/>
                    </a:lnTo>
                    <a:lnTo>
                      <a:pt x="44" y="19"/>
                    </a:lnTo>
                    <a:lnTo>
                      <a:pt x="0" y="538"/>
                    </a:lnTo>
                    <a:lnTo>
                      <a:pt x="188" y="144"/>
                    </a:lnTo>
                    <a:lnTo>
                      <a:pt x="1855" y="583"/>
                    </a:lnTo>
                    <a:close/>
                  </a:path>
                </a:pathLst>
              </a:custGeom>
              <a:solidFill>
                <a:srgbClr val="C6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17" name="Freeform 39"/>
              <p:cNvSpPr>
                <a:spLocks/>
              </p:cNvSpPr>
              <p:nvPr/>
            </p:nvSpPr>
            <p:spPr bwMode="auto">
              <a:xfrm>
                <a:off x="4080" y="3542"/>
                <a:ext cx="229" cy="397"/>
              </a:xfrm>
              <a:custGeom>
                <a:avLst/>
                <a:gdLst>
                  <a:gd name="T0" fmla="*/ 0 w 458"/>
                  <a:gd name="T1" fmla="*/ 23 h 793"/>
                  <a:gd name="T2" fmla="*/ 2 w 458"/>
                  <a:gd name="T3" fmla="*/ 4 h 793"/>
                  <a:gd name="T4" fmla="*/ 5 w 458"/>
                  <a:gd name="T5" fmla="*/ 2 h 793"/>
                  <a:gd name="T6" fmla="*/ 14 w 458"/>
                  <a:gd name="T7" fmla="*/ 0 h 793"/>
                  <a:gd name="T8" fmla="*/ 14 w 458"/>
                  <a:gd name="T9" fmla="*/ 2 h 793"/>
                  <a:gd name="T10" fmla="*/ 5 w 458"/>
                  <a:gd name="T11" fmla="*/ 4 h 793"/>
                  <a:gd name="T12" fmla="*/ 3 w 458"/>
                  <a:gd name="T13" fmla="*/ 25 h 793"/>
                  <a:gd name="T14" fmla="*/ 0 w 458"/>
                  <a:gd name="T15" fmla="*/ 23 h 793"/>
                  <a:gd name="T16" fmla="*/ 0 w 458"/>
                  <a:gd name="T17" fmla="*/ 23 h 7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8"/>
                  <a:gd name="T28" fmla="*/ 0 h 793"/>
                  <a:gd name="T29" fmla="*/ 458 w 458"/>
                  <a:gd name="T30" fmla="*/ 793 h 7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8" h="793">
                    <a:moveTo>
                      <a:pt x="0" y="723"/>
                    </a:moveTo>
                    <a:lnTo>
                      <a:pt x="61" y="118"/>
                    </a:lnTo>
                    <a:lnTo>
                      <a:pt x="143" y="40"/>
                    </a:lnTo>
                    <a:lnTo>
                      <a:pt x="458" y="0"/>
                    </a:lnTo>
                    <a:lnTo>
                      <a:pt x="441" y="52"/>
                    </a:lnTo>
                    <a:lnTo>
                      <a:pt x="147" y="107"/>
                    </a:lnTo>
                    <a:lnTo>
                      <a:pt x="80" y="793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18" name="Freeform 40"/>
              <p:cNvSpPr>
                <a:spLocks/>
              </p:cNvSpPr>
              <p:nvPr/>
            </p:nvSpPr>
            <p:spPr bwMode="auto">
              <a:xfrm>
                <a:off x="4299" y="3373"/>
                <a:ext cx="267" cy="247"/>
              </a:xfrm>
              <a:custGeom>
                <a:avLst/>
                <a:gdLst>
                  <a:gd name="T0" fmla="*/ 0 w 535"/>
                  <a:gd name="T1" fmla="*/ 13 h 494"/>
                  <a:gd name="T2" fmla="*/ 0 w 535"/>
                  <a:gd name="T3" fmla="*/ 2 h 494"/>
                  <a:gd name="T4" fmla="*/ 6 w 535"/>
                  <a:gd name="T5" fmla="*/ 0 h 494"/>
                  <a:gd name="T6" fmla="*/ 12 w 535"/>
                  <a:gd name="T7" fmla="*/ 1 h 494"/>
                  <a:gd name="T8" fmla="*/ 16 w 535"/>
                  <a:gd name="T9" fmla="*/ 4 h 494"/>
                  <a:gd name="T10" fmla="*/ 16 w 535"/>
                  <a:gd name="T11" fmla="*/ 15 h 494"/>
                  <a:gd name="T12" fmla="*/ 11 w 535"/>
                  <a:gd name="T13" fmla="*/ 15 h 494"/>
                  <a:gd name="T14" fmla="*/ 5 w 535"/>
                  <a:gd name="T15" fmla="*/ 14 h 494"/>
                  <a:gd name="T16" fmla="*/ 12 w 535"/>
                  <a:gd name="T17" fmla="*/ 13 h 494"/>
                  <a:gd name="T18" fmla="*/ 13 w 535"/>
                  <a:gd name="T19" fmla="*/ 4 h 494"/>
                  <a:gd name="T20" fmla="*/ 8 w 535"/>
                  <a:gd name="T21" fmla="*/ 6 h 494"/>
                  <a:gd name="T22" fmla="*/ 2 w 535"/>
                  <a:gd name="T23" fmla="*/ 4 h 494"/>
                  <a:gd name="T24" fmla="*/ 0 w 535"/>
                  <a:gd name="T25" fmla="*/ 13 h 494"/>
                  <a:gd name="T26" fmla="*/ 0 w 535"/>
                  <a:gd name="T27" fmla="*/ 13 h 4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494"/>
                  <a:gd name="T44" fmla="*/ 535 w 535"/>
                  <a:gd name="T45" fmla="*/ 494 h 4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494">
                    <a:moveTo>
                      <a:pt x="0" y="416"/>
                    </a:moveTo>
                    <a:lnTo>
                      <a:pt x="10" y="53"/>
                    </a:lnTo>
                    <a:lnTo>
                      <a:pt x="192" y="0"/>
                    </a:lnTo>
                    <a:lnTo>
                      <a:pt x="405" y="17"/>
                    </a:lnTo>
                    <a:lnTo>
                      <a:pt x="514" y="101"/>
                    </a:lnTo>
                    <a:lnTo>
                      <a:pt x="535" y="451"/>
                    </a:lnTo>
                    <a:lnTo>
                      <a:pt x="382" y="494"/>
                    </a:lnTo>
                    <a:lnTo>
                      <a:pt x="170" y="447"/>
                    </a:lnTo>
                    <a:lnTo>
                      <a:pt x="415" y="415"/>
                    </a:lnTo>
                    <a:lnTo>
                      <a:pt x="426" y="105"/>
                    </a:lnTo>
                    <a:lnTo>
                      <a:pt x="280" y="173"/>
                    </a:lnTo>
                    <a:lnTo>
                      <a:pt x="92" y="112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19" name="Freeform 41"/>
              <p:cNvSpPr>
                <a:spLocks/>
              </p:cNvSpPr>
              <p:nvPr/>
            </p:nvSpPr>
            <p:spPr bwMode="auto">
              <a:xfrm>
                <a:off x="4639" y="3384"/>
                <a:ext cx="245" cy="252"/>
              </a:xfrm>
              <a:custGeom>
                <a:avLst/>
                <a:gdLst>
                  <a:gd name="T0" fmla="*/ 0 w 490"/>
                  <a:gd name="T1" fmla="*/ 13 h 504"/>
                  <a:gd name="T2" fmla="*/ 1 w 490"/>
                  <a:gd name="T3" fmla="*/ 2 h 504"/>
                  <a:gd name="T4" fmla="*/ 6 w 490"/>
                  <a:gd name="T5" fmla="*/ 0 h 504"/>
                  <a:gd name="T6" fmla="*/ 13 w 490"/>
                  <a:gd name="T7" fmla="*/ 1 h 504"/>
                  <a:gd name="T8" fmla="*/ 15 w 490"/>
                  <a:gd name="T9" fmla="*/ 4 h 504"/>
                  <a:gd name="T10" fmla="*/ 15 w 490"/>
                  <a:gd name="T11" fmla="*/ 14 h 504"/>
                  <a:gd name="T12" fmla="*/ 11 w 490"/>
                  <a:gd name="T13" fmla="*/ 16 h 504"/>
                  <a:gd name="T14" fmla="*/ 6 w 490"/>
                  <a:gd name="T15" fmla="*/ 14 h 504"/>
                  <a:gd name="T16" fmla="*/ 12 w 490"/>
                  <a:gd name="T17" fmla="*/ 13 h 504"/>
                  <a:gd name="T18" fmla="*/ 12 w 490"/>
                  <a:gd name="T19" fmla="*/ 4 h 504"/>
                  <a:gd name="T20" fmla="*/ 9 w 490"/>
                  <a:gd name="T21" fmla="*/ 5 h 504"/>
                  <a:gd name="T22" fmla="*/ 4 w 490"/>
                  <a:gd name="T23" fmla="*/ 4 h 504"/>
                  <a:gd name="T24" fmla="*/ 0 w 490"/>
                  <a:gd name="T25" fmla="*/ 13 h 504"/>
                  <a:gd name="T26" fmla="*/ 0 w 490"/>
                  <a:gd name="T27" fmla="*/ 13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0"/>
                  <a:gd name="T43" fmla="*/ 0 h 504"/>
                  <a:gd name="T44" fmla="*/ 490 w 490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0" h="504">
                    <a:moveTo>
                      <a:pt x="0" y="405"/>
                    </a:moveTo>
                    <a:lnTo>
                      <a:pt x="19" y="44"/>
                    </a:lnTo>
                    <a:lnTo>
                      <a:pt x="182" y="0"/>
                    </a:lnTo>
                    <a:lnTo>
                      <a:pt x="386" y="17"/>
                    </a:lnTo>
                    <a:lnTo>
                      <a:pt x="470" y="101"/>
                    </a:lnTo>
                    <a:lnTo>
                      <a:pt x="490" y="430"/>
                    </a:lnTo>
                    <a:lnTo>
                      <a:pt x="348" y="504"/>
                    </a:lnTo>
                    <a:lnTo>
                      <a:pt x="186" y="441"/>
                    </a:lnTo>
                    <a:lnTo>
                      <a:pt x="378" y="414"/>
                    </a:lnTo>
                    <a:lnTo>
                      <a:pt x="373" y="97"/>
                    </a:lnTo>
                    <a:lnTo>
                      <a:pt x="270" y="156"/>
                    </a:lnTo>
                    <a:lnTo>
                      <a:pt x="108" y="101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20" name="Freeform 42"/>
              <p:cNvSpPr>
                <a:spLocks/>
              </p:cNvSpPr>
              <p:nvPr/>
            </p:nvSpPr>
            <p:spPr bwMode="auto">
              <a:xfrm>
                <a:off x="4931" y="3506"/>
                <a:ext cx="301" cy="279"/>
              </a:xfrm>
              <a:custGeom>
                <a:avLst/>
                <a:gdLst>
                  <a:gd name="T0" fmla="*/ 0 w 601"/>
                  <a:gd name="T1" fmla="*/ 14 h 557"/>
                  <a:gd name="T2" fmla="*/ 1 w 601"/>
                  <a:gd name="T3" fmla="*/ 1 h 557"/>
                  <a:gd name="T4" fmla="*/ 7 w 601"/>
                  <a:gd name="T5" fmla="*/ 0 h 557"/>
                  <a:gd name="T6" fmla="*/ 14 w 601"/>
                  <a:gd name="T7" fmla="*/ 1 h 557"/>
                  <a:gd name="T8" fmla="*/ 19 w 601"/>
                  <a:gd name="T9" fmla="*/ 4 h 557"/>
                  <a:gd name="T10" fmla="*/ 19 w 601"/>
                  <a:gd name="T11" fmla="*/ 15 h 557"/>
                  <a:gd name="T12" fmla="*/ 13 w 601"/>
                  <a:gd name="T13" fmla="*/ 18 h 557"/>
                  <a:gd name="T14" fmla="*/ 6 w 601"/>
                  <a:gd name="T15" fmla="*/ 16 h 557"/>
                  <a:gd name="T16" fmla="*/ 15 w 601"/>
                  <a:gd name="T17" fmla="*/ 15 h 557"/>
                  <a:gd name="T18" fmla="*/ 15 w 601"/>
                  <a:gd name="T19" fmla="*/ 4 h 557"/>
                  <a:gd name="T20" fmla="*/ 10 w 601"/>
                  <a:gd name="T21" fmla="*/ 5 h 557"/>
                  <a:gd name="T22" fmla="*/ 4 w 601"/>
                  <a:gd name="T23" fmla="*/ 4 h 557"/>
                  <a:gd name="T24" fmla="*/ 0 w 601"/>
                  <a:gd name="T25" fmla="*/ 14 h 557"/>
                  <a:gd name="T26" fmla="*/ 0 w 601"/>
                  <a:gd name="T27" fmla="*/ 14 h 5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1"/>
                  <a:gd name="T43" fmla="*/ 0 h 557"/>
                  <a:gd name="T44" fmla="*/ 601 w 601"/>
                  <a:gd name="T45" fmla="*/ 557 h 5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1" h="557">
                    <a:moveTo>
                      <a:pt x="0" y="434"/>
                    </a:moveTo>
                    <a:lnTo>
                      <a:pt x="25" y="27"/>
                    </a:lnTo>
                    <a:lnTo>
                      <a:pt x="217" y="0"/>
                    </a:lnTo>
                    <a:lnTo>
                      <a:pt x="438" y="10"/>
                    </a:lnTo>
                    <a:lnTo>
                      <a:pt x="601" y="107"/>
                    </a:lnTo>
                    <a:lnTo>
                      <a:pt x="592" y="468"/>
                    </a:lnTo>
                    <a:lnTo>
                      <a:pt x="394" y="557"/>
                    </a:lnTo>
                    <a:lnTo>
                      <a:pt x="179" y="489"/>
                    </a:lnTo>
                    <a:lnTo>
                      <a:pt x="459" y="466"/>
                    </a:lnTo>
                    <a:lnTo>
                      <a:pt x="478" y="112"/>
                    </a:lnTo>
                    <a:lnTo>
                      <a:pt x="293" y="156"/>
                    </a:lnTo>
                    <a:lnTo>
                      <a:pt x="126" y="111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21" name="Freeform 43"/>
              <p:cNvSpPr>
                <a:spLocks/>
              </p:cNvSpPr>
              <p:nvPr/>
            </p:nvSpPr>
            <p:spPr bwMode="auto">
              <a:xfrm>
                <a:off x="5283" y="3501"/>
                <a:ext cx="257" cy="255"/>
              </a:xfrm>
              <a:custGeom>
                <a:avLst/>
                <a:gdLst>
                  <a:gd name="T0" fmla="*/ 0 w 515"/>
                  <a:gd name="T1" fmla="*/ 13 h 509"/>
                  <a:gd name="T2" fmla="*/ 0 w 515"/>
                  <a:gd name="T3" fmla="*/ 1 h 509"/>
                  <a:gd name="T4" fmla="*/ 4 w 515"/>
                  <a:gd name="T5" fmla="*/ 0 h 509"/>
                  <a:gd name="T6" fmla="*/ 12 w 515"/>
                  <a:gd name="T7" fmla="*/ 1 h 509"/>
                  <a:gd name="T8" fmla="*/ 16 w 515"/>
                  <a:gd name="T9" fmla="*/ 3 h 509"/>
                  <a:gd name="T10" fmla="*/ 16 w 515"/>
                  <a:gd name="T11" fmla="*/ 15 h 509"/>
                  <a:gd name="T12" fmla="*/ 11 w 515"/>
                  <a:gd name="T13" fmla="*/ 16 h 509"/>
                  <a:gd name="T14" fmla="*/ 3 w 515"/>
                  <a:gd name="T15" fmla="*/ 15 h 509"/>
                  <a:gd name="T16" fmla="*/ 13 w 515"/>
                  <a:gd name="T17" fmla="*/ 13 h 509"/>
                  <a:gd name="T18" fmla="*/ 13 w 515"/>
                  <a:gd name="T19" fmla="*/ 4 h 509"/>
                  <a:gd name="T20" fmla="*/ 7 w 515"/>
                  <a:gd name="T21" fmla="*/ 5 h 509"/>
                  <a:gd name="T22" fmla="*/ 2 w 515"/>
                  <a:gd name="T23" fmla="*/ 3 h 509"/>
                  <a:gd name="T24" fmla="*/ 0 w 515"/>
                  <a:gd name="T25" fmla="*/ 13 h 509"/>
                  <a:gd name="T26" fmla="*/ 0 w 515"/>
                  <a:gd name="T27" fmla="*/ 13 h 5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5"/>
                  <a:gd name="T43" fmla="*/ 0 h 509"/>
                  <a:gd name="T44" fmla="*/ 515 w 515"/>
                  <a:gd name="T45" fmla="*/ 509 h 5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5" h="509">
                    <a:moveTo>
                      <a:pt x="0" y="401"/>
                    </a:moveTo>
                    <a:lnTo>
                      <a:pt x="0" y="32"/>
                    </a:lnTo>
                    <a:lnTo>
                      <a:pt x="139" y="0"/>
                    </a:lnTo>
                    <a:lnTo>
                      <a:pt x="386" y="13"/>
                    </a:lnTo>
                    <a:lnTo>
                      <a:pt x="513" y="78"/>
                    </a:lnTo>
                    <a:lnTo>
                      <a:pt x="515" y="452"/>
                    </a:lnTo>
                    <a:lnTo>
                      <a:pt x="374" y="509"/>
                    </a:lnTo>
                    <a:lnTo>
                      <a:pt x="125" y="458"/>
                    </a:lnTo>
                    <a:lnTo>
                      <a:pt x="422" y="416"/>
                    </a:lnTo>
                    <a:lnTo>
                      <a:pt x="420" y="106"/>
                    </a:lnTo>
                    <a:lnTo>
                      <a:pt x="241" y="142"/>
                    </a:lnTo>
                    <a:lnTo>
                      <a:pt x="82" y="89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</p:grpSp>
        <p:sp>
          <p:nvSpPr>
            <p:cNvPr id="210" name="Freeform 44"/>
            <p:cNvSpPr>
              <a:spLocks/>
            </p:cNvSpPr>
            <p:nvPr/>
          </p:nvSpPr>
          <p:spPr bwMode="auto">
            <a:xfrm>
              <a:off x="4452" y="2976"/>
              <a:ext cx="1500" cy="553"/>
            </a:xfrm>
            <a:custGeom>
              <a:avLst/>
              <a:gdLst>
                <a:gd name="T0" fmla="*/ 0 w 3000"/>
                <a:gd name="T1" fmla="*/ 0 h 1107"/>
                <a:gd name="T2" fmla="*/ 57 w 3000"/>
                <a:gd name="T3" fmla="*/ 14 h 1107"/>
                <a:gd name="T4" fmla="*/ 89 w 3000"/>
                <a:gd name="T5" fmla="*/ 8 h 1107"/>
                <a:gd name="T6" fmla="*/ 80 w 3000"/>
                <a:gd name="T7" fmla="*/ 5 h 1107"/>
                <a:gd name="T8" fmla="*/ 81 w 3000"/>
                <a:gd name="T9" fmla="*/ 3 h 1107"/>
                <a:gd name="T10" fmla="*/ 94 w 3000"/>
                <a:gd name="T11" fmla="*/ 7 h 1107"/>
                <a:gd name="T12" fmla="*/ 94 w 3000"/>
                <a:gd name="T13" fmla="*/ 31 h 1107"/>
                <a:gd name="T14" fmla="*/ 91 w 3000"/>
                <a:gd name="T15" fmla="*/ 34 h 1107"/>
                <a:gd name="T16" fmla="*/ 92 w 3000"/>
                <a:gd name="T17" fmla="*/ 10 h 1107"/>
                <a:gd name="T18" fmla="*/ 59 w 3000"/>
                <a:gd name="T19" fmla="*/ 18 h 1107"/>
                <a:gd name="T20" fmla="*/ 56 w 3000"/>
                <a:gd name="T21" fmla="*/ 34 h 1107"/>
                <a:gd name="T22" fmla="*/ 54 w 3000"/>
                <a:gd name="T23" fmla="*/ 18 h 1107"/>
                <a:gd name="T24" fmla="*/ 0 w 3000"/>
                <a:gd name="T25" fmla="*/ 0 h 1107"/>
                <a:gd name="T26" fmla="*/ 0 w 3000"/>
                <a:gd name="T27" fmla="*/ 0 h 1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00"/>
                <a:gd name="T43" fmla="*/ 0 h 1107"/>
                <a:gd name="T44" fmla="*/ 3000 w 3000"/>
                <a:gd name="T45" fmla="*/ 1107 h 1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00" h="1107">
                  <a:moveTo>
                    <a:pt x="0" y="0"/>
                  </a:moveTo>
                  <a:lnTo>
                    <a:pt x="1833" y="479"/>
                  </a:lnTo>
                  <a:lnTo>
                    <a:pt x="2831" y="257"/>
                  </a:lnTo>
                  <a:lnTo>
                    <a:pt x="2555" y="181"/>
                  </a:lnTo>
                  <a:lnTo>
                    <a:pt x="2568" y="118"/>
                  </a:lnTo>
                  <a:lnTo>
                    <a:pt x="2994" y="240"/>
                  </a:lnTo>
                  <a:lnTo>
                    <a:pt x="3000" y="1010"/>
                  </a:lnTo>
                  <a:lnTo>
                    <a:pt x="2910" y="1097"/>
                  </a:lnTo>
                  <a:lnTo>
                    <a:pt x="2914" y="348"/>
                  </a:lnTo>
                  <a:lnTo>
                    <a:pt x="1911" y="603"/>
                  </a:lnTo>
                  <a:lnTo>
                    <a:pt x="1804" y="1107"/>
                  </a:lnTo>
                  <a:lnTo>
                    <a:pt x="1745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cs typeface="Akhbar MT" pitchFamily="2" charset="-78"/>
              </a:endParaRPr>
            </a:p>
          </p:txBody>
        </p:sp>
      </p:grpSp>
      <p:sp>
        <p:nvSpPr>
          <p:cNvPr id="244" name="Text Box 45"/>
          <p:cNvSpPr txBox="1">
            <a:spLocks noChangeArrowheads="1"/>
          </p:cNvSpPr>
          <p:nvPr/>
        </p:nvSpPr>
        <p:spPr bwMode="auto">
          <a:xfrm>
            <a:off x="4643438" y="5072074"/>
            <a:ext cx="17315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SA" sz="3200" b="1" dirty="0"/>
              <a:t>ماليا ومهنيا</a:t>
            </a:r>
            <a:endParaRPr lang="en-US" sz="3200" b="1" dirty="0"/>
          </a:p>
        </p:txBody>
      </p:sp>
      <p:grpSp>
        <p:nvGrpSpPr>
          <p:cNvPr id="245" name="Group 157"/>
          <p:cNvGrpSpPr>
            <a:grpSpLocks/>
          </p:cNvGrpSpPr>
          <p:nvPr/>
        </p:nvGrpSpPr>
        <p:grpSpPr bwMode="auto">
          <a:xfrm>
            <a:off x="428596" y="5143512"/>
            <a:ext cx="2081200" cy="1257322"/>
            <a:chOff x="0" y="3216"/>
            <a:chExt cx="1745" cy="960"/>
          </a:xfrm>
        </p:grpSpPr>
        <p:grpSp>
          <p:nvGrpSpPr>
            <p:cNvPr id="246" name="Group 158"/>
            <p:cNvGrpSpPr>
              <a:grpSpLocks/>
            </p:cNvGrpSpPr>
            <p:nvPr/>
          </p:nvGrpSpPr>
          <p:grpSpPr bwMode="auto">
            <a:xfrm>
              <a:off x="0" y="3235"/>
              <a:ext cx="1745" cy="941"/>
              <a:chOff x="3334" y="336"/>
              <a:chExt cx="1745" cy="941"/>
            </a:xfrm>
          </p:grpSpPr>
          <p:sp>
            <p:nvSpPr>
              <p:cNvPr id="259" name="Freeform 159"/>
              <p:cNvSpPr>
                <a:spLocks/>
              </p:cNvSpPr>
              <p:nvPr/>
            </p:nvSpPr>
            <p:spPr bwMode="auto">
              <a:xfrm>
                <a:off x="3441" y="365"/>
                <a:ext cx="1601" cy="892"/>
              </a:xfrm>
              <a:custGeom>
                <a:avLst/>
                <a:gdLst>
                  <a:gd name="T0" fmla="*/ 13 w 3202"/>
                  <a:gd name="T1" fmla="*/ 1 h 1786"/>
                  <a:gd name="T2" fmla="*/ 13 w 3202"/>
                  <a:gd name="T3" fmla="*/ 9 h 1786"/>
                  <a:gd name="T4" fmla="*/ 2 w 3202"/>
                  <a:gd name="T5" fmla="*/ 11 h 1786"/>
                  <a:gd name="T6" fmla="*/ 0 w 3202"/>
                  <a:gd name="T7" fmla="*/ 34 h 1786"/>
                  <a:gd name="T8" fmla="*/ 66 w 3202"/>
                  <a:gd name="T9" fmla="*/ 55 h 1786"/>
                  <a:gd name="T10" fmla="*/ 100 w 3202"/>
                  <a:gd name="T11" fmla="*/ 48 h 1786"/>
                  <a:gd name="T12" fmla="*/ 100 w 3202"/>
                  <a:gd name="T13" fmla="*/ 22 h 1786"/>
                  <a:gd name="T14" fmla="*/ 90 w 3202"/>
                  <a:gd name="T15" fmla="*/ 18 h 1786"/>
                  <a:gd name="T16" fmla="*/ 88 w 3202"/>
                  <a:gd name="T17" fmla="*/ 8 h 1786"/>
                  <a:gd name="T18" fmla="*/ 75 w 3202"/>
                  <a:gd name="T19" fmla="*/ 8 h 1786"/>
                  <a:gd name="T20" fmla="*/ 75 w 3202"/>
                  <a:gd name="T21" fmla="*/ 13 h 1786"/>
                  <a:gd name="T22" fmla="*/ 70 w 3202"/>
                  <a:gd name="T23" fmla="*/ 13 h 1786"/>
                  <a:gd name="T24" fmla="*/ 69 w 3202"/>
                  <a:gd name="T25" fmla="*/ 9 h 1786"/>
                  <a:gd name="T26" fmla="*/ 50 w 3202"/>
                  <a:gd name="T27" fmla="*/ 6 h 1786"/>
                  <a:gd name="T28" fmla="*/ 48 w 3202"/>
                  <a:gd name="T29" fmla="*/ 6 h 1786"/>
                  <a:gd name="T30" fmla="*/ 47 w 3202"/>
                  <a:gd name="T31" fmla="*/ 1 h 1786"/>
                  <a:gd name="T32" fmla="*/ 37 w 3202"/>
                  <a:gd name="T33" fmla="*/ 1 h 1786"/>
                  <a:gd name="T34" fmla="*/ 34 w 3202"/>
                  <a:gd name="T35" fmla="*/ 6 h 1786"/>
                  <a:gd name="T36" fmla="*/ 28 w 3202"/>
                  <a:gd name="T37" fmla="*/ 8 h 1786"/>
                  <a:gd name="T38" fmla="*/ 27 w 3202"/>
                  <a:gd name="T39" fmla="*/ 1 h 1786"/>
                  <a:gd name="T40" fmla="*/ 20 w 3202"/>
                  <a:gd name="T41" fmla="*/ 0 h 1786"/>
                  <a:gd name="T42" fmla="*/ 13 w 3202"/>
                  <a:gd name="T43" fmla="*/ 1 h 1786"/>
                  <a:gd name="T44" fmla="*/ 13 w 3202"/>
                  <a:gd name="T45" fmla="*/ 1 h 17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02"/>
                  <a:gd name="T70" fmla="*/ 0 h 1786"/>
                  <a:gd name="T71" fmla="*/ 3202 w 3202"/>
                  <a:gd name="T72" fmla="*/ 1786 h 178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02" h="1786">
                    <a:moveTo>
                      <a:pt x="434" y="34"/>
                    </a:moveTo>
                    <a:lnTo>
                      <a:pt x="400" y="301"/>
                    </a:lnTo>
                    <a:lnTo>
                      <a:pt x="59" y="377"/>
                    </a:lnTo>
                    <a:lnTo>
                      <a:pt x="0" y="1099"/>
                    </a:lnTo>
                    <a:lnTo>
                      <a:pt x="2088" y="1786"/>
                    </a:lnTo>
                    <a:lnTo>
                      <a:pt x="3202" y="1548"/>
                    </a:lnTo>
                    <a:lnTo>
                      <a:pt x="3202" y="726"/>
                    </a:lnTo>
                    <a:lnTo>
                      <a:pt x="2859" y="584"/>
                    </a:lnTo>
                    <a:lnTo>
                      <a:pt x="2804" y="262"/>
                    </a:lnTo>
                    <a:lnTo>
                      <a:pt x="2388" y="262"/>
                    </a:lnTo>
                    <a:lnTo>
                      <a:pt x="2377" y="434"/>
                    </a:lnTo>
                    <a:lnTo>
                      <a:pt x="2225" y="428"/>
                    </a:lnTo>
                    <a:lnTo>
                      <a:pt x="2192" y="304"/>
                    </a:lnTo>
                    <a:lnTo>
                      <a:pt x="1612" y="205"/>
                    </a:lnTo>
                    <a:lnTo>
                      <a:pt x="1514" y="209"/>
                    </a:lnTo>
                    <a:lnTo>
                      <a:pt x="1479" y="46"/>
                    </a:lnTo>
                    <a:lnTo>
                      <a:pt x="1173" y="40"/>
                    </a:lnTo>
                    <a:lnTo>
                      <a:pt x="1076" y="217"/>
                    </a:lnTo>
                    <a:lnTo>
                      <a:pt x="900" y="272"/>
                    </a:lnTo>
                    <a:lnTo>
                      <a:pt x="877" y="48"/>
                    </a:lnTo>
                    <a:lnTo>
                      <a:pt x="616" y="0"/>
                    </a:lnTo>
                    <a:lnTo>
                      <a:pt x="434" y="34"/>
                    </a:lnTo>
                    <a:close/>
                  </a:path>
                </a:pathLst>
              </a:custGeom>
              <a:solidFill>
                <a:srgbClr val="F7E1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grpSp>
            <p:nvGrpSpPr>
              <p:cNvPr id="260" name="Group 160"/>
              <p:cNvGrpSpPr>
                <a:grpSpLocks/>
              </p:cNvGrpSpPr>
              <p:nvPr/>
            </p:nvGrpSpPr>
            <p:grpSpPr bwMode="auto">
              <a:xfrm>
                <a:off x="3334" y="336"/>
                <a:ext cx="1745" cy="941"/>
                <a:chOff x="3334" y="2083"/>
                <a:chExt cx="1745" cy="941"/>
              </a:xfrm>
            </p:grpSpPr>
            <p:sp>
              <p:nvSpPr>
                <p:cNvPr id="261" name="Freeform 161"/>
                <p:cNvSpPr>
                  <a:spLocks/>
                </p:cNvSpPr>
                <p:nvPr/>
              </p:nvSpPr>
              <p:spPr bwMode="auto">
                <a:xfrm>
                  <a:off x="3652" y="2164"/>
                  <a:ext cx="74" cy="135"/>
                </a:xfrm>
                <a:custGeom>
                  <a:avLst/>
                  <a:gdLst>
                    <a:gd name="T0" fmla="*/ 2 w 148"/>
                    <a:gd name="T1" fmla="*/ 0 h 270"/>
                    <a:gd name="T2" fmla="*/ 5 w 148"/>
                    <a:gd name="T3" fmla="*/ 1 h 270"/>
                    <a:gd name="T4" fmla="*/ 5 w 148"/>
                    <a:gd name="T5" fmla="*/ 5 h 270"/>
                    <a:gd name="T6" fmla="*/ 3 w 148"/>
                    <a:gd name="T7" fmla="*/ 8 h 270"/>
                    <a:gd name="T8" fmla="*/ 0 w 148"/>
                    <a:gd name="T9" fmla="*/ 8 h 270"/>
                    <a:gd name="T10" fmla="*/ 2 w 148"/>
                    <a:gd name="T11" fmla="*/ 0 h 270"/>
                    <a:gd name="T12" fmla="*/ 2 w 148"/>
                    <a:gd name="T13" fmla="*/ 0 h 2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8"/>
                    <a:gd name="T22" fmla="*/ 0 h 270"/>
                    <a:gd name="T23" fmla="*/ 148 w 148"/>
                    <a:gd name="T24" fmla="*/ 270 h 2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8" h="270">
                      <a:moveTo>
                        <a:pt x="79" y="0"/>
                      </a:moveTo>
                      <a:lnTo>
                        <a:pt x="140" y="30"/>
                      </a:lnTo>
                      <a:lnTo>
                        <a:pt x="148" y="175"/>
                      </a:lnTo>
                      <a:lnTo>
                        <a:pt x="106" y="270"/>
                      </a:lnTo>
                      <a:lnTo>
                        <a:pt x="0" y="262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62" name="Freeform 162"/>
                <p:cNvSpPr>
                  <a:spLocks/>
                </p:cNvSpPr>
                <p:nvPr/>
              </p:nvSpPr>
              <p:spPr bwMode="auto">
                <a:xfrm>
                  <a:off x="3986" y="2177"/>
                  <a:ext cx="91" cy="132"/>
                </a:xfrm>
                <a:custGeom>
                  <a:avLst/>
                  <a:gdLst>
                    <a:gd name="T0" fmla="*/ 3 w 182"/>
                    <a:gd name="T1" fmla="*/ 0 h 265"/>
                    <a:gd name="T2" fmla="*/ 0 w 182"/>
                    <a:gd name="T3" fmla="*/ 7 h 265"/>
                    <a:gd name="T4" fmla="*/ 3 w 182"/>
                    <a:gd name="T5" fmla="*/ 8 h 265"/>
                    <a:gd name="T6" fmla="*/ 6 w 182"/>
                    <a:gd name="T7" fmla="*/ 4 h 265"/>
                    <a:gd name="T8" fmla="*/ 3 w 182"/>
                    <a:gd name="T9" fmla="*/ 0 h 265"/>
                    <a:gd name="T10" fmla="*/ 3 w 182"/>
                    <a:gd name="T11" fmla="*/ 0 h 2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2"/>
                    <a:gd name="T19" fmla="*/ 0 h 265"/>
                    <a:gd name="T20" fmla="*/ 182 w 182"/>
                    <a:gd name="T21" fmla="*/ 265 h 2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2" h="265">
                      <a:moveTo>
                        <a:pt x="114" y="0"/>
                      </a:moveTo>
                      <a:lnTo>
                        <a:pt x="0" y="230"/>
                      </a:lnTo>
                      <a:lnTo>
                        <a:pt x="114" y="265"/>
                      </a:lnTo>
                      <a:lnTo>
                        <a:pt x="182" y="149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63" name="Freeform 163"/>
                <p:cNvSpPr>
                  <a:spLocks/>
                </p:cNvSpPr>
                <p:nvPr/>
              </p:nvSpPr>
              <p:spPr bwMode="auto">
                <a:xfrm>
                  <a:off x="4281" y="2303"/>
                  <a:ext cx="102" cy="157"/>
                </a:xfrm>
                <a:custGeom>
                  <a:avLst/>
                  <a:gdLst>
                    <a:gd name="T0" fmla="*/ 3 w 205"/>
                    <a:gd name="T1" fmla="*/ 0 h 314"/>
                    <a:gd name="T2" fmla="*/ 0 w 205"/>
                    <a:gd name="T3" fmla="*/ 9 h 314"/>
                    <a:gd name="T4" fmla="*/ 2 w 205"/>
                    <a:gd name="T5" fmla="*/ 10 h 314"/>
                    <a:gd name="T6" fmla="*/ 5 w 205"/>
                    <a:gd name="T7" fmla="*/ 9 h 314"/>
                    <a:gd name="T8" fmla="*/ 6 w 205"/>
                    <a:gd name="T9" fmla="*/ 1 h 314"/>
                    <a:gd name="T10" fmla="*/ 3 w 205"/>
                    <a:gd name="T11" fmla="*/ 0 h 314"/>
                    <a:gd name="T12" fmla="*/ 3 w 205"/>
                    <a:gd name="T13" fmla="*/ 0 h 3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5"/>
                    <a:gd name="T22" fmla="*/ 0 h 314"/>
                    <a:gd name="T23" fmla="*/ 205 w 205"/>
                    <a:gd name="T24" fmla="*/ 314 h 3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5" h="314">
                      <a:moveTo>
                        <a:pt x="120" y="0"/>
                      </a:moveTo>
                      <a:lnTo>
                        <a:pt x="0" y="270"/>
                      </a:lnTo>
                      <a:lnTo>
                        <a:pt x="74" y="314"/>
                      </a:lnTo>
                      <a:lnTo>
                        <a:pt x="184" y="261"/>
                      </a:lnTo>
                      <a:lnTo>
                        <a:pt x="205" y="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64" name="Freeform 164"/>
                <p:cNvSpPr>
                  <a:spLocks/>
                </p:cNvSpPr>
                <p:nvPr/>
              </p:nvSpPr>
              <p:spPr bwMode="auto">
                <a:xfrm>
                  <a:off x="4630" y="2287"/>
                  <a:ext cx="87" cy="137"/>
                </a:xfrm>
                <a:custGeom>
                  <a:avLst/>
                  <a:gdLst>
                    <a:gd name="T0" fmla="*/ 3 w 173"/>
                    <a:gd name="T1" fmla="*/ 0 h 274"/>
                    <a:gd name="T2" fmla="*/ 0 w 173"/>
                    <a:gd name="T3" fmla="*/ 9 h 274"/>
                    <a:gd name="T4" fmla="*/ 5 w 173"/>
                    <a:gd name="T5" fmla="*/ 9 h 274"/>
                    <a:gd name="T6" fmla="*/ 6 w 173"/>
                    <a:gd name="T7" fmla="*/ 1 h 274"/>
                    <a:gd name="T8" fmla="*/ 3 w 173"/>
                    <a:gd name="T9" fmla="*/ 0 h 274"/>
                    <a:gd name="T10" fmla="*/ 3 w 173"/>
                    <a:gd name="T11" fmla="*/ 0 h 2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3"/>
                    <a:gd name="T19" fmla="*/ 0 h 274"/>
                    <a:gd name="T20" fmla="*/ 173 w 173"/>
                    <a:gd name="T21" fmla="*/ 274 h 2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3" h="274">
                      <a:moveTo>
                        <a:pt x="85" y="0"/>
                      </a:moveTo>
                      <a:lnTo>
                        <a:pt x="0" y="274"/>
                      </a:lnTo>
                      <a:lnTo>
                        <a:pt x="152" y="268"/>
                      </a:lnTo>
                      <a:lnTo>
                        <a:pt x="173" y="28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65" name="Freeform 165"/>
                <p:cNvSpPr>
                  <a:spLocks/>
                </p:cNvSpPr>
                <p:nvPr/>
              </p:nvSpPr>
              <p:spPr bwMode="auto">
                <a:xfrm>
                  <a:off x="3485" y="2348"/>
                  <a:ext cx="928" cy="292"/>
                </a:xfrm>
                <a:custGeom>
                  <a:avLst/>
                  <a:gdLst>
                    <a:gd name="T0" fmla="*/ 58 w 1855"/>
                    <a:gd name="T1" fmla="*/ 19 h 583"/>
                    <a:gd name="T2" fmla="*/ 5 w 1855"/>
                    <a:gd name="T3" fmla="*/ 0 h 583"/>
                    <a:gd name="T4" fmla="*/ 2 w 1855"/>
                    <a:gd name="T5" fmla="*/ 1 h 583"/>
                    <a:gd name="T6" fmla="*/ 0 w 1855"/>
                    <a:gd name="T7" fmla="*/ 17 h 583"/>
                    <a:gd name="T8" fmla="*/ 6 w 1855"/>
                    <a:gd name="T9" fmla="*/ 5 h 583"/>
                    <a:gd name="T10" fmla="*/ 58 w 1855"/>
                    <a:gd name="T11" fmla="*/ 19 h 583"/>
                    <a:gd name="T12" fmla="*/ 58 w 1855"/>
                    <a:gd name="T13" fmla="*/ 19 h 5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5"/>
                    <a:gd name="T22" fmla="*/ 0 h 583"/>
                    <a:gd name="T23" fmla="*/ 1855 w 1855"/>
                    <a:gd name="T24" fmla="*/ 583 h 5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5" h="583">
                      <a:moveTo>
                        <a:pt x="1855" y="583"/>
                      </a:moveTo>
                      <a:lnTo>
                        <a:pt x="154" y="0"/>
                      </a:lnTo>
                      <a:lnTo>
                        <a:pt x="44" y="19"/>
                      </a:lnTo>
                      <a:lnTo>
                        <a:pt x="0" y="538"/>
                      </a:lnTo>
                      <a:lnTo>
                        <a:pt x="188" y="144"/>
                      </a:lnTo>
                      <a:lnTo>
                        <a:pt x="1855" y="583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66" name="Freeform 166"/>
                <p:cNvSpPr>
                  <a:spLocks/>
                </p:cNvSpPr>
                <p:nvPr/>
              </p:nvSpPr>
              <p:spPr bwMode="auto">
                <a:xfrm>
                  <a:off x="3775" y="2143"/>
                  <a:ext cx="203" cy="195"/>
                </a:xfrm>
                <a:custGeom>
                  <a:avLst/>
                  <a:gdLst>
                    <a:gd name="T0" fmla="*/ 5 w 407"/>
                    <a:gd name="T1" fmla="*/ 0 h 390"/>
                    <a:gd name="T2" fmla="*/ 1 w 407"/>
                    <a:gd name="T3" fmla="*/ 3 h 390"/>
                    <a:gd name="T4" fmla="*/ 0 w 407"/>
                    <a:gd name="T5" fmla="*/ 11 h 390"/>
                    <a:gd name="T6" fmla="*/ 5 w 407"/>
                    <a:gd name="T7" fmla="*/ 12 h 390"/>
                    <a:gd name="T8" fmla="*/ 12 w 407"/>
                    <a:gd name="T9" fmla="*/ 12 h 390"/>
                    <a:gd name="T10" fmla="*/ 12 w 407"/>
                    <a:gd name="T11" fmla="*/ 9 h 390"/>
                    <a:gd name="T12" fmla="*/ 7 w 407"/>
                    <a:gd name="T13" fmla="*/ 7 h 390"/>
                    <a:gd name="T14" fmla="*/ 5 w 407"/>
                    <a:gd name="T15" fmla="*/ 0 h 390"/>
                    <a:gd name="T16" fmla="*/ 5 w 407"/>
                    <a:gd name="T17" fmla="*/ 0 h 3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7"/>
                    <a:gd name="T28" fmla="*/ 0 h 390"/>
                    <a:gd name="T29" fmla="*/ 407 w 407"/>
                    <a:gd name="T30" fmla="*/ 390 h 3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7" h="390">
                      <a:moveTo>
                        <a:pt x="169" y="0"/>
                      </a:moveTo>
                      <a:lnTo>
                        <a:pt x="55" y="104"/>
                      </a:lnTo>
                      <a:lnTo>
                        <a:pt x="0" y="333"/>
                      </a:lnTo>
                      <a:lnTo>
                        <a:pt x="175" y="390"/>
                      </a:lnTo>
                      <a:lnTo>
                        <a:pt x="407" y="373"/>
                      </a:lnTo>
                      <a:lnTo>
                        <a:pt x="388" y="279"/>
                      </a:lnTo>
                      <a:lnTo>
                        <a:pt x="228" y="241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67" name="Freeform 167"/>
                <p:cNvSpPr>
                  <a:spLocks/>
                </p:cNvSpPr>
                <p:nvPr/>
              </p:nvSpPr>
              <p:spPr bwMode="auto">
                <a:xfrm>
                  <a:off x="4113" y="2154"/>
                  <a:ext cx="170" cy="209"/>
                </a:xfrm>
                <a:custGeom>
                  <a:avLst/>
                  <a:gdLst>
                    <a:gd name="T0" fmla="*/ 4 w 341"/>
                    <a:gd name="T1" fmla="*/ 0 h 416"/>
                    <a:gd name="T2" fmla="*/ 0 w 341"/>
                    <a:gd name="T3" fmla="*/ 2 h 416"/>
                    <a:gd name="T4" fmla="*/ 0 w 341"/>
                    <a:gd name="T5" fmla="*/ 11 h 416"/>
                    <a:gd name="T6" fmla="*/ 4 w 341"/>
                    <a:gd name="T7" fmla="*/ 14 h 416"/>
                    <a:gd name="T8" fmla="*/ 10 w 341"/>
                    <a:gd name="T9" fmla="*/ 12 h 416"/>
                    <a:gd name="T10" fmla="*/ 10 w 341"/>
                    <a:gd name="T11" fmla="*/ 9 h 416"/>
                    <a:gd name="T12" fmla="*/ 5 w 341"/>
                    <a:gd name="T13" fmla="*/ 8 h 416"/>
                    <a:gd name="T14" fmla="*/ 4 w 341"/>
                    <a:gd name="T15" fmla="*/ 0 h 416"/>
                    <a:gd name="T16" fmla="*/ 4 w 341"/>
                    <a:gd name="T17" fmla="*/ 0 h 4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1"/>
                    <a:gd name="T28" fmla="*/ 0 h 416"/>
                    <a:gd name="T29" fmla="*/ 341 w 341"/>
                    <a:gd name="T30" fmla="*/ 416 h 4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1" h="416">
                      <a:moveTo>
                        <a:pt x="130" y="0"/>
                      </a:moveTo>
                      <a:lnTo>
                        <a:pt x="21" y="64"/>
                      </a:lnTo>
                      <a:lnTo>
                        <a:pt x="0" y="330"/>
                      </a:lnTo>
                      <a:lnTo>
                        <a:pt x="149" y="416"/>
                      </a:lnTo>
                      <a:lnTo>
                        <a:pt x="326" y="361"/>
                      </a:lnTo>
                      <a:lnTo>
                        <a:pt x="341" y="268"/>
                      </a:lnTo>
                      <a:lnTo>
                        <a:pt x="187" y="235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68" name="Freeform 168"/>
                <p:cNvSpPr>
                  <a:spLocks/>
                </p:cNvSpPr>
                <p:nvPr/>
              </p:nvSpPr>
              <p:spPr bwMode="auto">
                <a:xfrm>
                  <a:off x="4407" y="2291"/>
                  <a:ext cx="227" cy="213"/>
                </a:xfrm>
                <a:custGeom>
                  <a:avLst/>
                  <a:gdLst>
                    <a:gd name="T0" fmla="*/ 7 w 454"/>
                    <a:gd name="T1" fmla="*/ 0 h 426"/>
                    <a:gd name="T2" fmla="*/ 3 w 454"/>
                    <a:gd name="T3" fmla="*/ 3 h 426"/>
                    <a:gd name="T4" fmla="*/ 0 w 454"/>
                    <a:gd name="T5" fmla="*/ 11 h 426"/>
                    <a:gd name="T6" fmla="*/ 5 w 454"/>
                    <a:gd name="T7" fmla="*/ 13 h 426"/>
                    <a:gd name="T8" fmla="*/ 13 w 454"/>
                    <a:gd name="T9" fmla="*/ 13 h 426"/>
                    <a:gd name="T10" fmla="*/ 14 w 454"/>
                    <a:gd name="T11" fmla="*/ 9 h 426"/>
                    <a:gd name="T12" fmla="*/ 9 w 454"/>
                    <a:gd name="T13" fmla="*/ 9 h 426"/>
                    <a:gd name="T14" fmla="*/ 7 w 454"/>
                    <a:gd name="T15" fmla="*/ 0 h 426"/>
                    <a:gd name="T16" fmla="*/ 7 w 454"/>
                    <a:gd name="T17" fmla="*/ 0 h 4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4"/>
                    <a:gd name="T28" fmla="*/ 0 h 426"/>
                    <a:gd name="T29" fmla="*/ 454 w 454"/>
                    <a:gd name="T30" fmla="*/ 426 h 4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4" h="426">
                      <a:moveTo>
                        <a:pt x="222" y="0"/>
                      </a:moveTo>
                      <a:lnTo>
                        <a:pt x="87" y="78"/>
                      </a:lnTo>
                      <a:lnTo>
                        <a:pt x="0" y="333"/>
                      </a:lnTo>
                      <a:lnTo>
                        <a:pt x="144" y="426"/>
                      </a:lnTo>
                      <a:lnTo>
                        <a:pt x="393" y="402"/>
                      </a:lnTo>
                      <a:lnTo>
                        <a:pt x="454" y="286"/>
                      </a:lnTo>
                      <a:lnTo>
                        <a:pt x="287" y="269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69" name="Freeform 169"/>
                <p:cNvSpPr>
                  <a:spLocks/>
                </p:cNvSpPr>
                <p:nvPr/>
              </p:nvSpPr>
              <p:spPr bwMode="auto">
                <a:xfrm>
                  <a:off x="4730" y="2278"/>
                  <a:ext cx="279" cy="215"/>
                </a:xfrm>
                <a:custGeom>
                  <a:avLst/>
                  <a:gdLst>
                    <a:gd name="T0" fmla="*/ 3 w 557"/>
                    <a:gd name="T1" fmla="*/ 2 h 430"/>
                    <a:gd name="T2" fmla="*/ 0 w 557"/>
                    <a:gd name="T3" fmla="*/ 11 h 430"/>
                    <a:gd name="T4" fmla="*/ 9 w 557"/>
                    <a:gd name="T5" fmla="*/ 13 h 430"/>
                    <a:gd name="T6" fmla="*/ 18 w 557"/>
                    <a:gd name="T7" fmla="*/ 12 h 430"/>
                    <a:gd name="T8" fmla="*/ 8 w 557"/>
                    <a:gd name="T9" fmla="*/ 9 h 430"/>
                    <a:gd name="T10" fmla="*/ 8 w 557"/>
                    <a:gd name="T11" fmla="*/ 0 h 430"/>
                    <a:gd name="T12" fmla="*/ 3 w 557"/>
                    <a:gd name="T13" fmla="*/ 2 h 430"/>
                    <a:gd name="T14" fmla="*/ 3 w 557"/>
                    <a:gd name="T15" fmla="*/ 2 h 4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430"/>
                    <a:gd name="T26" fmla="*/ 557 w 557"/>
                    <a:gd name="T27" fmla="*/ 430 h 4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430">
                      <a:moveTo>
                        <a:pt x="86" y="55"/>
                      </a:moveTo>
                      <a:lnTo>
                        <a:pt x="0" y="331"/>
                      </a:lnTo>
                      <a:lnTo>
                        <a:pt x="276" y="430"/>
                      </a:lnTo>
                      <a:lnTo>
                        <a:pt x="557" y="363"/>
                      </a:lnTo>
                      <a:lnTo>
                        <a:pt x="255" y="258"/>
                      </a:lnTo>
                      <a:lnTo>
                        <a:pt x="249" y="0"/>
                      </a:lnTo>
                      <a:lnTo>
                        <a:pt x="86" y="55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0" name="Freeform 170"/>
                <p:cNvSpPr>
                  <a:spLocks/>
                </p:cNvSpPr>
                <p:nvPr/>
              </p:nvSpPr>
              <p:spPr bwMode="auto">
                <a:xfrm>
                  <a:off x="3450" y="2535"/>
                  <a:ext cx="1591" cy="489"/>
                </a:xfrm>
                <a:custGeom>
                  <a:avLst/>
                  <a:gdLst>
                    <a:gd name="T0" fmla="*/ 99 w 3182"/>
                    <a:gd name="T1" fmla="*/ 3 h 979"/>
                    <a:gd name="T2" fmla="*/ 99 w 3182"/>
                    <a:gd name="T3" fmla="*/ 0 h 979"/>
                    <a:gd name="T4" fmla="*/ 72 w 3182"/>
                    <a:gd name="T5" fmla="*/ 8 h 979"/>
                    <a:gd name="T6" fmla="*/ 65 w 3182"/>
                    <a:gd name="T7" fmla="*/ 25 h 979"/>
                    <a:gd name="T8" fmla="*/ 0 w 3182"/>
                    <a:gd name="T9" fmla="*/ 8 h 979"/>
                    <a:gd name="T10" fmla="*/ 65 w 3182"/>
                    <a:gd name="T11" fmla="*/ 30 h 979"/>
                    <a:gd name="T12" fmla="*/ 99 w 3182"/>
                    <a:gd name="T13" fmla="*/ 22 h 979"/>
                    <a:gd name="T14" fmla="*/ 99 w 3182"/>
                    <a:gd name="T15" fmla="*/ 3 h 979"/>
                    <a:gd name="T16" fmla="*/ 99 w 3182"/>
                    <a:gd name="T17" fmla="*/ 3 h 9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82"/>
                    <a:gd name="T28" fmla="*/ 0 h 979"/>
                    <a:gd name="T29" fmla="*/ 3182 w 3182"/>
                    <a:gd name="T30" fmla="*/ 979 h 9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82" h="979">
                      <a:moveTo>
                        <a:pt x="3182" y="99"/>
                      </a:moveTo>
                      <a:lnTo>
                        <a:pt x="3149" y="0"/>
                      </a:lnTo>
                      <a:lnTo>
                        <a:pt x="2277" y="274"/>
                      </a:lnTo>
                      <a:lnTo>
                        <a:pt x="2066" y="814"/>
                      </a:lnTo>
                      <a:lnTo>
                        <a:pt x="0" y="272"/>
                      </a:lnTo>
                      <a:lnTo>
                        <a:pt x="2074" y="979"/>
                      </a:lnTo>
                      <a:lnTo>
                        <a:pt x="3157" y="709"/>
                      </a:lnTo>
                      <a:lnTo>
                        <a:pt x="3182" y="99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1" name="Freeform 171"/>
                <p:cNvSpPr>
                  <a:spLocks/>
                </p:cNvSpPr>
                <p:nvPr/>
              </p:nvSpPr>
              <p:spPr bwMode="auto">
                <a:xfrm>
                  <a:off x="3415" y="2252"/>
                  <a:ext cx="229" cy="397"/>
                </a:xfrm>
                <a:custGeom>
                  <a:avLst/>
                  <a:gdLst>
                    <a:gd name="T0" fmla="*/ 0 w 458"/>
                    <a:gd name="T1" fmla="*/ 23 h 793"/>
                    <a:gd name="T2" fmla="*/ 2 w 458"/>
                    <a:gd name="T3" fmla="*/ 4 h 793"/>
                    <a:gd name="T4" fmla="*/ 5 w 458"/>
                    <a:gd name="T5" fmla="*/ 2 h 793"/>
                    <a:gd name="T6" fmla="*/ 14 w 458"/>
                    <a:gd name="T7" fmla="*/ 0 h 793"/>
                    <a:gd name="T8" fmla="*/ 14 w 458"/>
                    <a:gd name="T9" fmla="*/ 2 h 793"/>
                    <a:gd name="T10" fmla="*/ 5 w 458"/>
                    <a:gd name="T11" fmla="*/ 4 h 793"/>
                    <a:gd name="T12" fmla="*/ 3 w 458"/>
                    <a:gd name="T13" fmla="*/ 25 h 793"/>
                    <a:gd name="T14" fmla="*/ 0 w 458"/>
                    <a:gd name="T15" fmla="*/ 23 h 793"/>
                    <a:gd name="T16" fmla="*/ 0 w 458"/>
                    <a:gd name="T17" fmla="*/ 23 h 79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8"/>
                    <a:gd name="T28" fmla="*/ 0 h 793"/>
                    <a:gd name="T29" fmla="*/ 458 w 458"/>
                    <a:gd name="T30" fmla="*/ 793 h 79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8" h="793">
                      <a:moveTo>
                        <a:pt x="0" y="723"/>
                      </a:moveTo>
                      <a:lnTo>
                        <a:pt x="61" y="118"/>
                      </a:lnTo>
                      <a:lnTo>
                        <a:pt x="143" y="40"/>
                      </a:lnTo>
                      <a:lnTo>
                        <a:pt x="458" y="0"/>
                      </a:lnTo>
                      <a:lnTo>
                        <a:pt x="441" y="52"/>
                      </a:lnTo>
                      <a:lnTo>
                        <a:pt x="147" y="107"/>
                      </a:lnTo>
                      <a:lnTo>
                        <a:pt x="80" y="793"/>
                      </a:lnTo>
                      <a:lnTo>
                        <a:pt x="0" y="723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2" name="Freeform 172"/>
                <p:cNvSpPr>
                  <a:spLocks/>
                </p:cNvSpPr>
                <p:nvPr/>
              </p:nvSpPr>
              <p:spPr bwMode="auto">
                <a:xfrm>
                  <a:off x="3579" y="2333"/>
                  <a:ext cx="1500" cy="553"/>
                </a:xfrm>
                <a:custGeom>
                  <a:avLst/>
                  <a:gdLst>
                    <a:gd name="T0" fmla="*/ 0 w 3000"/>
                    <a:gd name="T1" fmla="*/ 0 h 1107"/>
                    <a:gd name="T2" fmla="*/ 57 w 3000"/>
                    <a:gd name="T3" fmla="*/ 14 h 1107"/>
                    <a:gd name="T4" fmla="*/ 89 w 3000"/>
                    <a:gd name="T5" fmla="*/ 8 h 1107"/>
                    <a:gd name="T6" fmla="*/ 80 w 3000"/>
                    <a:gd name="T7" fmla="*/ 5 h 1107"/>
                    <a:gd name="T8" fmla="*/ 81 w 3000"/>
                    <a:gd name="T9" fmla="*/ 3 h 1107"/>
                    <a:gd name="T10" fmla="*/ 94 w 3000"/>
                    <a:gd name="T11" fmla="*/ 7 h 1107"/>
                    <a:gd name="T12" fmla="*/ 94 w 3000"/>
                    <a:gd name="T13" fmla="*/ 31 h 1107"/>
                    <a:gd name="T14" fmla="*/ 91 w 3000"/>
                    <a:gd name="T15" fmla="*/ 34 h 1107"/>
                    <a:gd name="T16" fmla="*/ 92 w 3000"/>
                    <a:gd name="T17" fmla="*/ 10 h 1107"/>
                    <a:gd name="T18" fmla="*/ 59 w 3000"/>
                    <a:gd name="T19" fmla="*/ 18 h 1107"/>
                    <a:gd name="T20" fmla="*/ 56 w 3000"/>
                    <a:gd name="T21" fmla="*/ 34 h 1107"/>
                    <a:gd name="T22" fmla="*/ 54 w 3000"/>
                    <a:gd name="T23" fmla="*/ 18 h 1107"/>
                    <a:gd name="T24" fmla="*/ 0 w 3000"/>
                    <a:gd name="T25" fmla="*/ 0 h 1107"/>
                    <a:gd name="T26" fmla="*/ 0 w 3000"/>
                    <a:gd name="T27" fmla="*/ 0 h 110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00"/>
                    <a:gd name="T43" fmla="*/ 0 h 1107"/>
                    <a:gd name="T44" fmla="*/ 3000 w 3000"/>
                    <a:gd name="T45" fmla="*/ 1107 h 110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00" h="1107">
                      <a:moveTo>
                        <a:pt x="0" y="0"/>
                      </a:moveTo>
                      <a:lnTo>
                        <a:pt x="1833" y="479"/>
                      </a:lnTo>
                      <a:lnTo>
                        <a:pt x="2831" y="257"/>
                      </a:lnTo>
                      <a:lnTo>
                        <a:pt x="2555" y="181"/>
                      </a:lnTo>
                      <a:lnTo>
                        <a:pt x="2568" y="118"/>
                      </a:lnTo>
                      <a:lnTo>
                        <a:pt x="2994" y="240"/>
                      </a:lnTo>
                      <a:lnTo>
                        <a:pt x="3000" y="1010"/>
                      </a:lnTo>
                      <a:lnTo>
                        <a:pt x="2910" y="1097"/>
                      </a:lnTo>
                      <a:lnTo>
                        <a:pt x="2914" y="348"/>
                      </a:lnTo>
                      <a:lnTo>
                        <a:pt x="1911" y="603"/>
                      </a:lnTo>
                      <a:lnTo>
                        <a:pt x="1804" y="1107"/>
                      </a:lnTo>
                      <a:lnTo>
                        <a:pt x="1745" y="5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3" name="Freeform 173"/>
                <p:cNvSpPr>
                  <a:spLocks/>
                </p:cNvSpPr>
                <p:nvPr/>
              </p:nvSpPr>
              <p:spPr bwMode="auto">
                <a:xfrm>
                  <a:off x="3634" y="2083"/>
                  <a:ext cx="267" cy="247"/>
                </a:xfrm>
                <a:custGeom>
                  <a:avLst/>
                  <a:gdLst>
                    <a:gd name="T0" fmla="*/ 0 w 535"/>
                    <a:gd name="T1" fmla="*/ 13 h 494"/>
                    <a:gd name="T2" fmla="*/ 0 w 535"/>
                    <a:gd name="T3" fmla="*/ 2 h 494"/>
                    <a:gd name="T4" fmla="*/ 6 w 535"/>
                    <a:gd name="T5" fmla="*/ 0 h 494"/>
                    <a:gd name="T6" fmla="*/ 12 w 535"/>
                    <a:gd name="T7" fmla="*/ 1 h 494"/>
                    <a:gd name="T8" fmla="*/ 16 w 535"/>
                    <a:gd name="T9" fmla="*/ 4 h 494"/>
                    <a:gd name="T10" fmla="*/ 16 w 535"/>
                    <a:gd name="T11" fmla="*/ 15 h 494"/>
                    <a:gd name="T12" fmla="*/ 11 w 535"/>
                    <a:gd name="T13" fmla="*/ 15 h 494"/>
                    <a:gd name="T14" fmla="*/ 5 w 535"/>
                    <a:gd name="T15" fmla="*/ 14 h 494"/>
                    <a:gd name="T16" fmla="*/ 12 w 535"/>
                    <a:gd name="T17" fmla="*/ 13 h 494"/>
                    <a:gd name="T18" fmla="*/ 13 w 535"/>
                    <a:gd name="T19" fmla="*/ 4 h 494"/>
                    <a:gd name="T20" fmla="*/ 8 w 535"/>
                    <a:gd name="T21" fmla="*/ 6 h 494"/>
                    <a:gd name="T22" fmla="*/ 2 w 535"/>
                    <a:gd name="T23" fmla="*/ 4 h 494"/>
                    <a:gd name="T24" fmla="*/ 0 w 535"/>
                    <a:gd name="T25" fmla="*/ 13 h 494"/>
                    <a:gd name="T26" fmla="*/ 0 w 535"/>
                    <a:gd name="T27" fmla="*/ 13 h 4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35"/>
                    <a:gd name="T43" fmla="*/ 0 h 494"/>
                    <a:gd name="T44" fmla="*/ 535 w 535"/>
                    <a:gd name="T45" fmla="*/ 494 h 49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35" h="494">
                      <a:moveTo>
                        <a:pt x="0" y="416"/>
                      </a:moveTo>
                      <a:lnTo>
                        <a:pt x="10" y="53"/>
                      </a:lnTo>
                      <a:lnTo>
                        <a:pt x="192" y="0"/>
                      </a:lnTo>
                      <a:lnTo>
                        <a:pt x="405" y="17"/>
                      </a:lnTo>
                      <a:lnTo>
                        <a:pt x="514" y="101"/>
                      </a:lnTo>
                      <a:lnTo>
                        <a:pt x="535" y="451"/>
                      </a:lnTo>
                      <a:lnTo>
                        <a:pt x="382" y="494"/>
                      </a:lnTo>
                      <a:lnTo>
                        <a:pt x="170" y="447"/>
                      </a:lnTo>
                      <a:lnTo>
                        <a:pt x="415" y="415"/>
                      </a:lnTo>
                      <a:lnTo>
                        <a:pt x="426" y="105"/>
                      </a:lnTo>
                      <a:lnTo>
                        <a:pt x="280" y="173"/>
                      </a:lnTo>
                      <a:lnTo>
                        <a:pt x="92" y="112"/>
                      </a:lnTo>
                      <a:lnTo>
                        <a:pt x="0" y="416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4" name="Freeform 174"/>
                <p:cNvSpPr>
                  <a:spLocks/>
                </p:cNvSpPr>
                <p:nvPr/>
              </p:nvSpPr>
              <p:spPr bwMode="auto">
                <a:xfrm>
                  <a:off x="3974" y="2094"/>
                  <a:ext cx="245" cy="252"/>
                </a:xfrm>
                <a:custGeom>
                  <a:avLst/>
                  <a:gdLst>
                    <a:gd name="T0" fmla="*/ 0 w 490"/>
                    <a:gd name="T1" fmla="*/ 13 h 504"/>
                    <a:gd name="T2" fmla="*/ 1 w 490"/>
                    <a:gd name="T3" fmla="*/ 2 h 504"/>
                    <a:gd name="T4" fmla="*/ 6 w 490"/>
                    <a:gd name="T5" fmla="*/ 0 h 504"/>
                    <a:gd name="T6" fmla="*/ 13 w 490"/>
                    <a:gd name="T7" fmla="*/ 1 h 504"/>
                    <a:gd name="T8" fmla="*/ 15 w 490"/>
                    <a:gd name="T9" fmla="*/ 4 h 504"/>
                    <a:gd name="T10" fmla="*/ 15 w 490"/>
                    <a:gd name="T11" fmla="*/ 14 h 504"/>
                    <a:gd name="T12" fmla="*/ 11 w 490"/>
                    <a:gd name="T13" fmla="*/ 16 h 504"/>
                    <a:gd name="T14" fmla="*/ 6 w 490"/>
                    <a:gd name="T15" fmla="*/ 14 h 504"/>
                    <a:gd name="T16" fmla="*/ 12 w 490"/>
                    <a:gd name="T17" fmla="*/ 13 h 504"/>
                    <a:gd name="T18" fmla="*/ 12 w 490"/>
                    <a:gd name="T19" fmla="*/ 4 h 504"/>
                    <a:gd name="T20" fmla="*/ 9 w 490"/>
                    <a:gd name="T21" fmla="*/ 5 h 504"/>
                    <a:gd name="T22" fmla="*/ 4 w 490"/>
                    <a:gd name="T23" fmla="*/ 4 h 504"/>
                    <a:gd name="T24" fmla="*/ 0 w 490"/>
                    <a:gd name="T25" fmla="*/ 13 h 504"/>
                    <a:gd name="T26" fmla="*/ 0 w 490"/>
                    <a:gd name="T27" fmla="*/ 13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0"/>
                    <a:gd name="T43" fmla="*/ 0 h 504"/>
                    <a:gd name="T44" fmla="*/ 490 w 490"/>
                    <a:gd name="T45" fmla="*/ 504 h 5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0" h="504">
                      <a:moveTo>
                        <a:pt x="0" y="405"/>
                      </a:moveTo>
                      <a:lnTo>
                        <a:pt x="19" y="44"/>
                      </a:lnTo>
                      <a:lnTo>
                        <a:pt x="182" y="0"/>
                      </a:lnTo>
                      <a:lnTo>
                        <a:pt x="386" y="17"/>
                      </a:lnTo>
                      <a:lnTo>
                        <a:pt x="470" y="101"/>
                      </a:lnTo>
                      <a:lnTo>
                        <a:pt x="490" y="430"/>
                      </a:lnTo>
                      <a:lnTo>
                        <a:pt x="348" y="504"/>
                      </a:lnTo>
                      <a:lnTo>
                        <a:pt x="186" y="441"/>
                      </a:lnTo>
                      <a:lnTo>
                        <a:pt x="378" y="414"/>
                      </a:lnTo>
                      <a:lnTo>
                        <a:pt x="373" y="97"/>
                      </a:lnTo>
                      <a:lnTo>
                        <a:pt x="270" y="156"/>
                      </a:lnTo>
                      <a:lnTo>
                        <a:pt x="108" y="101"/>
                      </a:lnTo>
                      <a:lnTo>
                        <a:pt x="0" y="405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5" name="Freeform 175"/>
                <p:cNvSpPr>
                  <a:spLocks/>
                </p:cNvSpPr>
                <p:nvPr/>
              </p:nvSpPr>
              <p:spPr bwMode="auto">
                <a:xfrm>
                  <a:off x="4266" y="2216"/>
                  <a:ext cx="301" cy="279"/>
                </a:xfrm>
                <a:custGeom>
                  <a:avLst/>
                  <a:gdLst>
                    <a:gd name="T0" fmla="*/ 0 w 601"/>
                    <a:gd name="T1" fmla="*/ 14 h 557"/>
                    <a:gd name="T2" fmla="*/ 1 w 601"/>
                    <a:gd name="T3" fmla="*/ 1 h 557"/>
                    <a:gd name="T4" fmla="*/ 7 w 601"/>
                    <a:gd name="T5" fmla="*/ 0 h 557"/>
                    <a:gd name="T6" fmla="*/ 14 w 601"/>
                    <a:gd name="T7" fmla="*/ 1 h 557"/>
                    <a:gd name="T8" fmla="*/ 19 w 601"/>
                    <a:gd name="T9" fmla="*/ 4 h 557"/>
                    <a:gd name="T10" fmla="*/ 19 w 601"/>
                    <a:gd name="T11" fmla="*/ 15 h 557"/>
                    <a:gd name="T12" fmla="*/ 13 w 601"/>
                    <a:gd name="T13" fmla="*/ 18 h 557"/>
                    <a:gd name="T14" fmla="*/ 6 w 601"/>
                    <a:gd name="T15" fmla="*/ 16 h 557"/>
                    <a:gd name="T16" fmla="*/ 15 w 601"/>
                    <a:gd name="T17" fmla="*/ 15 h 557"/>
                    <a:gd name="T18" fmla="*/ 15 w 601"/>
                    <a:gd name="T19" fmla="*/ 4 h 557"/>
                    <a:gd name="T20" fmla="*/ 10 w 601"/>
                    <a:gd name="T21" fmla="*/ 5 h 557"/>
                    <a:gd name="T22" fmla="*/ 4 w 601"/>
                    <a:gd name="T23" fmla="*/ 4 h 557"/>
                    <a:gd name="T24" fmla="*/ 0 w 601"/>
                    <a:gd name="T25" fmla="*/ 14 h 557"/>
                    <a:gd name="T26" fmla="*/ 0 w 601"/>
                    <a:gd name="T27" fmla="*/ 14 h 55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01"/>
                    <a:gd name="T43" fmla="*/ 0 h 557"/>
                    <a:gd name="T44" fmla="*/ 601 w 601"/>
                    <a:gd name="T45" fmla="*/ 557 h 55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01" h="557">
                      <a:moveTo>
                        <a:pt x="0" y="434"/>
                      </a:moveTo>
                      <a:lnTo>
                        <a:pt x="25" y="27"/>
                      </a:lnTo>
                      <a:lnTo>
                        <a:pt x="217" y="0"/>
                      </a:lnTo>
                      <a:lnTo>
                        <a:pt x="438" y="10"/>
                      </a:lnTo>
                      <a:lnTo>
                        <a:pt x="601" y="107"/>
                      </a:lnTo>
                      <a:lnTo>
                        <a:pt x="592" y="468"/>
                      </a:lnTo>
                      <a:lnTo>
                        <a:pt x="394" y="557"/>
                      </a:lnTo>
                      <a:lnTo>
                        <a:pt x="179" y="489"/>
                      </a:lnTo>
                      <a:lnTo>
                        <a:pt x="459" y="466"/>
                      </a:lnTo>
                      <a:lnTo>
                        <a:pt x="478" y="112"/>
                      </a:lnTo>
                      <a:lnTo>
                        <a:pt x="293" y="156"/>
                      </a:lnTo>
                      <a:lnTo>
                        <a:pt x="126" y="111"/>
                      </a:lnTo>
                      <a:lnTo>
                        <a:pt x="0" y="434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6" name="Freeform 176"/>
                <p:cNvSpPr>
                  <a:spLocks/>
                </p:cNvSpPr>
                <p:nvPr/>
              </p:nvSpPr>
              <p:spPr bwMode="auto">
                <a:xfrm>
                  <a:off x="4618" y="2211"/>
                  <a:ext cx="257" cy="255"/>
                </a:xfrm>
                <a:custGeom>
                  <a:avLst/>
                  <a:gdLst>
                    <a:gd name="T0" fmla="*/ 0 w 515"/>
                    <a:gd name="T1" fmla="*/ 13 h 509"/>
                    <a:gd name="T2" fmla="*/ 0 w 515"/>
                    <a:gd name="T3" fmla="*/ 1 h 509"/>
                    <a:gd name="T4" fmla="*/ 4 w 515"/>
                    <a:gd name="T5" fmla="*/ 0 h 509"/>
                    <a:gd name="T6" fmla="*/ 12 w 515"/>
                    <a:gd name="T7" fmla="*/ 1 h 509"/>
                    <a:gd name="T8" fmla="*/ 16 w 515"/>
                    <a:gd name="T9" fmla="*/ 3 h 509"/>
                    <a:gd name="T10" fmla="*/ 16 w 515"/>
                    <a:gd name="T11" fmla="*/ 15 h 509"/>
                    <a:gd name="T12" fmla="*/ 11 w 515"/>
                    <a:gd name="T13" fmla="*/ 16 h 509"/>
                    <a:gd name="T14" fmla="*/ 3 w 515"/>
                    <a:gd name="T15" fmla="*/ 15 h 509"/>
                    <a:gd name="T16" fmla="*/ 13 w 515"/>
                    <a:gd name="T17" fmla="*/ 13 h 509"/>
                    <a:gd name="T18" fmla="*/ 13 w 515"/>
                    <a:gd name="T19" fmla="*/ 4 h 509"/>
                    <a:gd name="T20" fmla="*/ 7 w 515"/>
                    <a:gd name="T21" fmla="*/ 5 h 509"/>
                    <a:gd name="T22" fmla="*/ 2 w 515"/>
                    <a:gd name="T23" fmla="*/ 3 h 509"/>
                    <a:gd name="T24" fmla="*/ 0 w 515"/>
                    <a:gd name="T25" fmla="*/ 13 h 509"/>
                    <a:gd name="T26" fmla="*/ 0 w 515"/>
                    <a:gd name="T27" fmla="*/ 13 h 5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5"/>
                    <a:gd name="T43" fmla="*/ 0 h 509"/>
                    <a:gd name="T44" fmla="*/ 515 w 515"/>
                    <a:gd name="T45" fmla="*/ 509 h 5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5" h="509">
                      <a:moveTo>
                        <a:pt x="0" y="401"/>
                      </a:moveTo>
                      <a:lnTo>
                        <a:pt x="0" y="32"/>
                      </a:lnTo>
                      <a:lnTo>
                        <a:pt x="139" y="0"/>
                      </a:lnTo>
                      <a:lnTo>
                        <a:pt x="386" y="13"/>
                      </a:lnTo>
                      <a:lnTo>
                        <a:pt x="513" y="78"/>
                      </a:lnTo>
                      <a:lnTo>
                        <a:pt x="515" y="452"/>
                      </a:lnTo>
                      <a:lnTo>
                        <a:pt x="374" y="509"/>
                      </a:lnTo>
                      <a:lnTo>
                        <a:pt x="125" y="458"/>
                      </a:lnTo>
                      <a:lnTo>
                        <a:pt x="422" y="416"/>
                      </a:lnTo>
                      <a:lnTo>
                        <a:pt x="420" y="106"/>
                      </a:lnTo>
                      <a:lnTo>
                        <a:pt x="241" y="142"/>
                      </a:lnTo>
                      <a:lnTo>
                        <a:pt x="82" y="89"/>
                      </a:lnTo>
                      <a:lnTo>
                        <a:pt x="0" y="401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7" name="Freeform 177"/>
                <p:cNvSpPr>
                  <a:spLocks/>
                </p:cNvSpPr>
                <p:nvPr/>
              </p:nvSpPr>
              <p:spPr bwMode="auto">
                <a:xfrm>
                  <a:off x="3864" y="2209"/>
                  <a:ext cx="120" cy="45"/>
                </a:xfrm>
                <a:custGeom>
                  <a:avLst/>
                  <a:gdLst>
                    <a:gd name="T0" fmla="*/ 0 w 240"/>
                    <a:gd name="T1" fmla="*/ 0 h 91"/>
                    <a:gd name="T2" fmla="*/ 8 w 240"/>
                    <a:gd name="T3" fmla="*/ 0 h 91"/>
                    <a:gd name="T4" fmla="*/ 8 w 240"/>
                    <a:gd name="T5" fmla="*/ 1 h 91"/>
                    <a:gd name="T6" fmla="*/ 1 w 240"/>
                    <a:gd name="T7" fmla="*/ 2 h 91"/>
                    <a:gd name="T8" fmla="*/ 0 w 240"/>
                    <a:gd name="T9" fmla="*/ 0 h 91"/>
                    <a:gd name="T10" fmla="*/ 0 w 240"/>
                    <a:gd name="T11" fmla="*/ 0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0"/>
                    <a:gd name="T19" fmla="*/ 0 h 91"/>
                    <a:gd name="T20" fmla="*/ 240 w 240"/>
                    <a:gd name="T21" fmla="*/ 91 h 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0" h="91">
                      <a:moveTo>
                        <a:pt x="0" y="21"/>
                      </a:moveTo>
                      <a:lnTo>
                        <a:pt x="236" y="0"/>
                      </a:lnTo>
                      <a:lnTo>
                        <a:pt x="240" y="53"/>
                      </a:lnTo>
                      <a:lnTo>
                        <a:pt x="4" y="9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8" name="Freeform 178"/>
                <p:cNvSpPr>
                  <a:spLocks/>
                </p:cNvSpPr>
                <p:nvPr/>
              </p:nvSpPr>
              <p:spPr bwMode="auto">
                <a:xfrm>
                  <a:off x="4170" y="2195"/>
                  <a:ext cx="217" cy="55"/>
                </a:xfrm>
                <a:custGeom>
                  <a:avLst/>
                  <a:gdLst>
                    <a:gd name="T0" fmla="*/ 1 w 433"/>
                    <a:gd name="T1" fmla="*/ 0 h 111"/>
                    <a:gd name="T2" fmla="*/ 4 w 433"/>
                    <a:gd name="T3" fmla="*/ 0 h 111"/>
                    <a:gd name="T4" fmla="*/ 14 w 433"/>
                    <a:gd name="T5" fmla="*/ 3 h 111"/>
                    <a:gd name="T6" fmla="*/ 8 w 433"/>
                    <a:gd name="T7" fmla="*/ 3 h 111"/>
                    <a:gd name="T8" fmla="*/ 4 w 433"/>
                    <a:gd name="T9" fmla="*/ 2 h 111"/>
                    <a:gd name="T10" fmla="*/ 0 w 433"/>
                    <a:gd name="T11" fmla="*/ 3 h 111"/>
                    <a:gd name="T12" fmla="*/ 1 w 433"/>
                    <a:gd name="T13" fmla="*/ 0 h 111"/>
                    <a:gd name="T14" fmla="*/ 1 w 433"/>
                    <a:gd name="T15" fmla="*/ 0 h 1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3"/>
                    <a:gd name="T25" fmla="*/ 0 h 111"/>
                    <a:gd name="T26" fmla="*/ 433 w 433"/>
                    <a:gd name="T27" fmla="*/ 111 h 1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3" h="111">
                      <a:moveTo>
                        <a:pt x="13" y="14"/>
                      </a:moveTo>
                      <a:lnTo>
                        <a:pt x="108" y="0"/>
                      </a:lnTo>
                      <a:lnTo>
                        <a:pt x="433" y="109"/>
                      </a:lnTo>
                      <a:lnTo>
                        <a:pt x="245" y="111"/>
                      </a:lnTo>
                      <a:lnTo>
                        <a:pt x="117" y="69"/>
                      </a:lnTo>
                      <a:lnTo>
                        <a:pt x="0" y="103"/>
                      </a:ln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79" name="Freeform 179"/>
                <p:cNvSpPr>
                  <a:spLocks/>
                </p:cNvSpPr>
                <p:nvPr/>
              </p:nvSpPr>
              <p:spPr bwMode="auto">
                <a:xfrm>
                  <a:off x="4549" y="2297"/>
                  <a:ext cx="79" cy="59"/>
                </a:xfrm>
                <a:custGeom>
                  <a:avLst/>
                  <a:gdLst>
                    <a:gd name="T0" fmla="*/ 1 w 158"/>
                    <a:gd name="T1" fmla="*/ 0 h 118"/>
                    <a:gd name="T2" fmla="*/ 5 w 158"/>
                    <a:gd name="T3" fmla="*/ 2 h 118"/>
                    <a:gd name="T4" fmla="*/ 5 w 158"/>
                    <a:gd name="T5" fmla="*/ 4 h 118"/>
                    <a:gd name="T6" fmla="*/ 0 w 158"/>
                    <a:gd name="T7" fmla="*/ 3 h 118"/>
                    <a:gd name="T8" fmla="*/ 1 w 158"/>
                    <a:gd name="T9" fmla="*/ 0 h 118"/>
                    <a:gd name="T10" fmla="*/ 1 w 158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18"/>
                    <a:gd name="T20" fmla="*/ 158 w 158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18">
                      <a:moveTo>
                        <a:pt x="23" y="0"/>
                      </a:moveTo>
                      <a:lnTo>
                        <a:pt x="158" y="47"/>
                      </a:lnTo>
                      <a:lnTo>
                        <a:pt x="152" y="118"/>
                      </a:lnTo>
                      <a:lnTo>
                        <a:pt x="0" y="7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80" name="Freeform 180"/>
                <p:cNvSpPr>
                  <a:spLocks/>
                </p:cNvSpPr>
                <p:nvPr/>
              </p:nvSpPr>
              <p:spPr bwMode="auto">
                <a:xfrm>
                  <a:off x="3334" y="2410"/>
                  <a:ext cx="118" cy="54"/>
                </a:xfrm>
                <a:custGeom>
                  <a:avLst/>
                  <a:gdLst>
                    <a:gd name="T0" fmla="*/ 1 w 235"/>
                    <a:gd name="T1" fmla="*/ 0 h 109"/>
                    <a:gd name="T2" fmla="*/ 8 w 235"/>
                    <a:gd name="T3" fmla="*/ 0 h 109"/>
                    <a:gd name="T4" fmla="*/ 8 w 235"/>
                    <a:gd name="T5" fmla="*/ 2 h 109"/>
                    <a:gd name="T6" fmla="*/ 0 w 235"/>
                    <a:gd name="T7" fmla="*/ 3 h 109"/>
                    <a:gd name="T8" fmla="*/ 1 w 235"/>
                    <a:gd name="T9" fmla="*/ 0 h 109"/>
                    <a:gd name="T10" fmla="*/ 1 w 235"/>
                    <a:gd name="T11" fmla="*/ 0 h 1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5"/>
                    <a:gd name="T19" fmla="*/ 0 h 109"/>
                    <a:gd name="T20" fmla="*/ 235 w 235"/>
                    <a:gd name="T21" fmla="*/ 109 h 1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5" h="109">
                      <a:moveTo>
                        <a:pt x="5" y="29"/>
                      </a:moveTo>
                      <a:lnTo>
                        <a:pt x="232" y="0"/>
                      </a:lnTo>
                      <a:lnTo>
                        <a:pt x="235" y="70"/>
                      </a:lnTo>
                      <a:lnTo>
                        <a:pt x="0" y="10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F7E1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</p:grpSp>
        </p:grpSp>
        <p:grpSp>
          <p:nvGrpSpPr>
            <p:cNvPr id="247" name="Group 181"/>
            <p:cNvGrpSpPr>
              <a:grpSpLocks/>
            </p:cNvGrpSpPr>
            <p:nvPr/>
          </p:nvGrpSpPr>
          <p:grpSpPr bwMode="auto">
            <a:xfrm>
              <a:off x="64" y="3216"/>
              <a:ext cx="1664" cy="803"/>
              <a:chOff x="64" y="3216"/>
              <a:chExt cx="1664" cy="803"/>
            </a:xfrm>
          </p:grpSpPr>
          <p:sp>
            <p:nvSpPr>
              <p:cNvPr id="248" name="Freeform 182"/>
              <p:cNvSpPr>
                <a:spLocks/>
              </p:cNvSpPr>
              <p:nvPr/>
            </p:nvSpPr>
            <p:spPr bwMode="auto">
              <a:xfrm>
                <a:off x="311" y="3316"/>
                <a:ext cx="74" cy="135"/>
              </a:xfrm>
              <a:custGeom>
                <a:avLst/>
                <a:gdLst>
                  <a:gd name="T0" fmla="*/ 2 w 148"/>
                  <a:gd name="T1" fmla="*/ 0 h 270"/>
                  <a:gd name="T2" fmla="*/ 5 w 148"/>
                  <a:gd name="T3" fmla="*/ 1 h 270"/>
                  <a:gd name="T4" fmla="*/ 5 w 148"/>
                  <a:gd name="T5" fmla="*/ 5 h 270"/>
                  <a:gd name="T6" fmla="*/ 3 w 148"/>
                  <a:gd name="T7" fmla="*/ 8 h 270"/>
                  <a:gd name="T8" fmla="*/ 0 w 148"/>
                  <a:gd name="T9" fmla="*/ 8 h 270"/>
                  <a:gd name="T10" fmla="*/ 2 w 148"/>
                  <a:gd name="T11" fmla="*/ 0 h 270"/>
                  <a:gd name="T12" fmla="*/ 2 w 148"/>
                  <a:gd name="T13" fmla="*/ 0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270"/>
                  <a:gd name="T23" fmla="*/ 148 w 14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270">
                    <a:moveTo>
                      <a:pt x="79" y="0"/>
                    </a:moveTo>
                    <a:lnTo>
                      <a:pt x="140" y="30"/>
                    </a:lnTo>
                    <a:lnTo>
                      <a:pt x="148" y="175"/>
                    </a:lnTo>
                    <a:lnTo>
                      <a:pt x="106" y="270"/>
                    </a:lnTo>
                    <a:lnTo>
                      <a:pt x="0" y="26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49" name="Freeform 183"/>
              <p:cNvSpPr>
                <a:spLocks/>
              </p:cNvSpPr>
              <p:nvPr/>
            </p:nvSpPr>
            <p:spPr bwMode="auto">
              <a:xfrm>
                <a:off x="645" y="3329"/>
                <a:ext cx="91" cy="132"/>
              </a:xfrm>
              <a:custGeom>
                <a:avLst/>
                <a:gdLst>
                  <a:gd name="T0" fmla="*/ 3 w 182"/>
                  <a:gd name="T1" fmla="*/ 0 h 265"/>
                  <a:gd name="T2" fmla="*/ 0 w 182"/>
                  <a:gd name="T3" fmla="*/ 7 h 265"/>
                  <a:gd name="T4" fmla="*/ 3 w 182"/>
                  <a:gd name="T5" fmla="*/ 8 h 265"/>
                  <a:gd name="T6" fmla="*/ 6 w 182"/>
                  <a:gd name="T7" fmla="*/ 4 h 265"/>
                  <a:gd name="T8" fmla="*/ 3 w 182"/>
                  <a:gd name="T9" fmla="*/ 0 h 265"/>
                  <a:gd name="T10" fmla="*/ 3 w 182"/>
                  <a:gd name="T11" fmla="*/ 0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265"/>
                  <a:gd name="T20" fmla="*/ 182 w 182"/>
                  <a:gd name="T21" fmla="*/ 265 h 2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265">
                    <a:moveTo>
                      <a:pt x="114" y="0"/>
                    </a:moveTo>
                    <a:lnTo>
                      <a:pt x="0" y="230"/>
                    </a:lnTo>
                    <a:lnTo>
                      <a:pt x="114" y="265"/>
                    </a:lnTo>
                    <a:lnTo>
                      <a:pt x="182" y="14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50" name="Freeform 184"/>
              <p:cNvSpPr>
                <a:spLocks/>
              </p:cNvSpPr>
              <p:nvPr/>
            </p:nvSpPr>
            <p:spPr bwMode="auto">
              <a:xfrm>
                <a:off x="940" y="3455"/>
                <a:ext cx="102" cy="157"/>
              </a:xfrm>
              <a:custGeom>
                <a:avLst/>
                <a:gdLst>
                  <a:gd name="T0" fmla="*/ 3 w 205"/>
                  <a:gd name="T1" fmla="*/ 0 h 314"/>
                  <a:gd name="T2" fmla="*/ 0 w 205"/>
                  <a:gd name="T3" fmla="*/ 9 h 314"/>
                  <a:gd name="T4" fmla="*/ 2 w 205"/>
                  <a:gd name="T5" fmla="*/ 10 h 314"/>
                  <a:gd name="T6" fmla="*/ 5 w 205"/>
                  <a:gd name="T7" fmla="*/ 9 h 314"/>
                  <a:gd name="T8" fmla="*/ 6 w 205"/>
                  <a:gd name="T9" fmla="*/ 1 h 314"/>
                  <a:gd name="T10" fmla="*/ 3 w 205"/>
                  <a:gd name="T11" fmla="*/ 0 h 314"/>
                  <a:gd name="T12" fmla="*/ 3 w 205"/>
                  <a:gd name="T13" fmla="*/ 0 h 3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5"/>
                  <a:gd name="T22" fmla="*/ 0 h 314"/>
                  <a:gd name="T23" fmla="*/ 205 w 205"/>
                  <a:gd name="T24" fmla="*/ 314 h 3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5" h="314">
                    <a:moveTo>
                      <a:pt x="120" y="0"/>
                    </a:moveTo>
                    <a:lnTo>
                      <a:pt x="0" y="270"/>
                    </a:lnTo>
                    <a:lnTo>
                      <a:pt x="74" y="314"/>
                    </a:lnTo>
                    <a:lnTo>
                      <a:pt x="184" y="261"/>
                    </a:lnTo>
                    <a:lnTo>
                      <a:pt x="205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51" name="Freeform 185"/>
              <p:cNvSpPr>
                <a:spLocks/>
              </p:cNvSpPr>
              <p:nvPr/>
            </p:nvSpPr>
            <p:spPr bwMode="auto">
              <a:xfrm>
                <a:off x="1289" y="3439"/>
                <a:ext cx="87" cy="137"/>
              </a:xfrm>
              <a:custGeom>
                <a:avLst/>
                <a:gdLst>
                  <a:gd name="T0" fmla="*/ 3 w 173"/>
                  <a:gd name="T1" fmla="*/ 0 h 274"/>
                  <a:gd name="T2" fmla="*/ 0 w 173"/>
                  <a:gd name="T3" fmla="*/ 9 h 274"/>
                  <a:gd name="T4" fmla="*/ 5 w 173"/>
                  <a:gd name="T5" fmla="*/ 9 h 274"/>
                  <a:gd name="T6" fmla="*/ 6 w 173"/>
                  <a:gd name="T7" fmla="*/ 1 h 274"/>
                  <a:gd name="T8" fmla="*/ 3 w 173"/>
                  <a:gd name="T9" fmla="*/ 0 h 274"/>
                  <a:gd name="T10" fmla="*/ 3 w 173"/>
                  <a:gd name="T11" fmla="*/ 0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3"/>
                  <a:gd name="T19" fmla="*/ 0 h 274"/>
                  <a:gd name="T20" fmla="*/ 173 w 173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3" h="274">
                    <a:moveTo>
                      <a:pt x="85" y="0"/>
                    </a:moveTo>
                    <a:lnTo>
                      <a:pt x="0" y="274"/>
                    </a:lnTo>
                    <a:lnTo>
                      <a:pt x="152" y="268"/>
                    </a:lnTo>
                    <a:lnTo>
                      <a:pt x="173" y="2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52" name="Freeform 186"/>
              <p:cNvSpPr>
                <a:spLocks/>
              </p:cNvSpPr>
              <p:nvPr/>
            </p:nvSpPr>
            <p:spPr bwMode="auto">
              <a:xfrm>
                <a:off x="144" y="3500"/>
                <a:ext cx="928" cy="292"/>
              </a:xfrm>
              <a:custGeom>
                <a:avLst/>
                <a:gdLst>
                  <a:gd name="T0" fmla="*/ 58 w 1855"/>
                  <a:gd name="T1" fmla="*/ 19 h 583"/>
                  <a:gd name="T2" fmla="*/ 5 w 1855"/>
                  <a:gd name="T3" fmla="*/ 0 h 583"/>
                  <a:gd name="T4" fmla="*/ 2 w 1855"/>
                  <a:gd name="T5" fmla="*/ 1 h 583"/>
                  <a:gd name="T6" fmla="*/ 0 w 1855"/>
                  <a:gd name="T7" fmla="*/ 17 h 583"/>
                  <a:gd name="T8" fmla="*/ 6 w 1855"/>
                  <a:gd name="T9" fmla="*/ 5 h 583"/>
                  <a:gd name="T10" fmla="*/ 58 w 1855"/>
                  <a:gd name="T11" fmla="*/ 19 h 583"/>
                  <a:gd name="T12" fmla="*/ 58 w 1855"/>
                  <a:gd name="T13" fmla="*/ 19 h 5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5"/>
                  <a:gd name="T22" fmla="*/ 0 h 583"/>
                  <a:gd name="T23" fmla="*/ 1855 w 1855"/>
                  <a:gd name="T24" fmla="*/ 583 h 5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5" h="583">
                    <a:moveTo>
                      <a:pt x="1855" y="583"/>
                    </a:moveTo>
                    <a:lnTo>
                      <a:pt x="154" y="0"/>
                    </a:lnTo>
                    <a:lnTo>
                      <a:pt x="44" y="19"/>
                    </a:lnTo>
                    <a:lnTo>
                      <a:pt x="0" y="538"/>
                    </a:lnTo>
                    <a:lnTo>
                      <a:pt x="188" y="144"/>
                    </a:lnTo>
                    <a:lnTo>
                      <a:pt x="1855" y="58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53" name="Freeform 187"/>
              <p:cNvSpPr>
                <a:spLocks/>
              </p:cNvSpPr>
              <p:nvPr/>
            </p:nvSpPr>
            <p:spPr bwMode="auto">
              <a:xfrm>
                <a:off x="64" y="3385"/>
                <a:ext cx="229" cy="397"/>
              </a:xfrm>
              <a:custGeom>
                <a:avLst/>
                <a:gdLst>
                  <a:gd name="T0" fmla="*/ 0 w 458"/>
                  <a:gd name="T1" fmla="*/ 23 h 793"/>
                  <a:gd name="T2" fmla="*/ 2 w 458"/>
                  <a:gd name="T3" fmla="*/ 4 h 793"/>
                  <a:gd name="T4" fmla="*/ 5 w 458"/>
                  <a:gd name="T5" fmla="*/ 2 h 793"/>
                  <a:gd name="T6" fmla="*/ 14 w 458"/>
                  <a:gd name="T7" fmla="*/ 0 h 793"/>
                  <a:gd name="T8" fmla="*/ 14 w 458"/>
                  <a:gd name="T9" fmla="*/ 2 h 793"/>
                  <a:gd name="T10" fmla="*/ 5 w 458"/>
                  <a:gd name="T11" fmla="*/ 4 h 793"/>
                  <a:gd name="T12" fmla="*/ 3 w 458"/>
                  <a:gd name="T13" fmla="*/ 25 h 793"/>
                  <a:gd name="T14" fmla="*/ 0 w 458"/>
                  <a:gd name="T15" fmla="*/ 23 h 793"/>
                  <a:gd name="T16" fmla="*/ 0 w 458"/>
                  <a:gd name="T17" fmla="*/ 23 h 7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8"/>
                  <a:gd name="T28" fmla="*/ 0 h 793"/>
                  <a:gd name="T29" fmla="*/ 458 w 458"/>
                  <a:gd name="T30" fmla="*/ 793 h 7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8" h="793">
                    <a:moveTo>
                      <a:pt x="0" y="723"/>
                    </a:moveTo>
                    <a:lnTo>
                      <a:pt x="61" y="118"/>
                    </a:lnTo>
                    <a:lnTo>
                      <a:pt x="143" y="40"/>
                    </a:lnTo>
                    <a:lnTo>
                      <a:pt x="458" y="0"/>
                    </a:lnTo>
                    <a:lnTo>
                      <a:pt x="441" y="52"/>
                    </a:lnTo>
                    <a:lnTo>
                      <a:pt x="147" y="107"/>
                    </a:lnTo>
                    <a:lnTo>
                      <a:pt x="80" y="793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54" name="Freeform 188"/>
              <p:cNvSpPr>
                <a:spLocks/>
              </p:cNvSpPr>
              <p:nvPr/>
            </p:nvSpPr>
            <p:spPr bwMode="auto">
              <a:xfrm>
                <a:off x="228" y="3466"/>
                <a:ext cx="1500" cy="553"/>
              </a:xfrm>
              <a:custGeom>
                <a:avLst/>
                <a:gdLst>
                  <a:gd name="T0" fmla="*/ 0 w 3000"/>
                  <a:gd name="T1" fmla="*/ 0 h 1107"/>
                  <a:gd name="T2" fmla="*/ 57 w 3000"/>
                  <a:gd name="T3" fmla="*/ 14 h 1107"/>
                  <a:gd name="T4" fmla="*/ 89 w 3000"/>
                  <a:gd name="T5" fmla="*/ 8 h 1107"/>
                  <a:gd name="T6" fmla="*/ 80 w 3000"/>
                  <a:gd name="T7" fmla="*/ 5 h 1107"/>
                  <a:gd name="T8" fmla="*/ 81 w 3000"/>
                  <a:gd name="T9" fmla="*/ 3 h 1107"/>
                  <a:gd name="T10" fmla="*/ 94 w 3000"/>
                  <a:gd name="T11" fmla="*/ 7 h 1107"/>
                  <a:gd name="T12" fmla="*/ 94 w 3000"/>
                  <a:gd name="T13" fmla="*/ 31 h 1107"/>
                  <a:gd name="T14" fmla="*/ 91 w 3000"/>
                  <a:gd name="T15" fmla="*/ 34 h 1107"/>
                  <a:gd name="T16" fmla="*/ 92 w 3000"/>
                  <a:gd name="T17" fmla="*/ 10 h 1107"/>
                  <a:gd name="T18" fmla="*/ 59 w 3000"/>
                  <a:gd name="T19" fmla="*/ 18 h 1107"/>
                  <a:gd name="T20" fmla="*/ 56 w 3000"/>
                  <a:gd name="T21" fmla="*/ 34 h 1107"/>
                  <a:gd name="T22" fmla="*/ 54 w 3000"/>
                  <a:gd name="T23" fmla="*/ 18 h 1107"/>
                  <a:gd name="T24" fmla="*/ 0 w 3000"/>
                  <a:gd name="T25" fmla="*/ 0 h 1107"/>
                  <a:gd name="T26" fmla="*/ 0 w 3000"/>
                  <a:gd name="T27" fmla="*/ 0 h 1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0"/>
                  <a:gd name="T43" fmla="*/ 0 h 1107"/>
                  <a:gd name="T44" fmla="*/ 3000 w 3000"/>
                  <a:gd name="T45" fmla="*/ 1107 h 1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0" h="1107">
                    <a:moveTo>
                      <a:pt x="0" y="0"/>
                    </a:moveTo>
                    <a:lnTo>
                      <a:pt x="1833" y="479"/>
                    </a:lnTo>
                    <a:lnTo>
                      <a:pt x="2831" y="257"/>
                    </a:lnTo>
                    <a:lnTo>
                      <a:pt x="2555" y="181"/>
                    </a:lnTo>
                    <a:lnTo>
                      <a:pt x="2568" y="118"/>
                    </a:lnTo>
                    <a:lnTo>
                      <a:pt x="2994" y="240"/>
                    </a:lnTo>
                    <a:lnTo>
                      <a:pt x="3000" y="1010"/>
                    </a:lnTo>
                    <a:lnTo>
                      <a:pt x="2910" y="1097"/>
                    </a:lnTo>
                    <a:lnTo>
                      <a:pt x="2914" y="348"/>
                    </a:lnTo>
                    <a:lnTo>
                      <a:pt x="1911" y="603"/>
                    </a:lnTo>
                    <a:lnTo>
                      <a:pt x="1804" y="1107"/>
                    </a:lnTo>
                    <a:lnTo>
                      <a:pt x="1745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55" name="Freeform 189"/>
              <p:cNvSpPr>
                <a:spLocks/>
              </p:cNvSpPr>
              <p:nvPr/>
            </p:nvSpPr>
            <p:spPr bwMode="auto">
              <a:xfrm>
                <a:off x="283" y="3216"/>
                <a:ext cx="267" cy="247"/>
              </a:xfrm>
              <a:custGeom>
                <a:avLst/>
                <a:gdLst>
                  <a:gd name="T0" fmla="*/ 0 w 535"/>
                  <a:gd name="T1" fmla="*/ 13 h 494"/>
                  <a:gd name="T2" fmla="*/ 0 w 535"/>
                  <a:gd name="T3" fmla="*/ 2 h 494"/>
                  <a:gd name="T4" fmla="*/ 6 w 535"/>
                  <a:gd name="T5" fmla="*/ 0 h 494"/>
                  <a:gd name="T6" fmla="*/ 12 w 535"/>
                  <a:gd name="T7" fmla="*/ 1 h 494"/>
                  <a:gd name="T8" fmla="*/ 16 w 535"/>
                  <a:gd name="T9" fmla="*/ 4 h 494"/>
                  <a:gd name="T10" fmla="*/ 16 w 535"/>
                  <a:gd name="T11" fmla="*/ 15 h 494"/>
                  <a:gd name="T12" fmla="*/ 11 w 535"/>
                  <a:gd name="T13" fmla="*/ 15 h 494"/>
                  <a:gd name="T14" fmla="*/ 5 w 535"/>
                  <a:gd name="T15" fmla="*/ 14 h 494"/>
                  <a:gd name="T16" fmla="*/ 12 w 535"/>
                  <a:gd name="T17" fmla="*/ 13 h 494"/>
                  <a:gd name="T18" fmla="*/ 13 w 535"/>
                  <a:gd name="T19" fmla="*/ 4 h 494"/>
                  <a:gd name="T20" fmla="*/ 8 w 535"/>
                  <a:gd name="T21" fmla="*/ 6 h 494"/>
                  <a:gd name="T22" fmla="*/ 2 w 535"/>
                  <a:gd name="T23" fmla="*/ 4 h 494"/>
                  <a:gd name="T24" fmla="*/ 0 w 535"/>
                  <a:gd name="T25" fmla="*/ 13 h 494"/>
                  <a:gd name="T26" fmla="*/ 0 w 535"/>
                  <a:gd name="T27" fmla="*/ 13 h 4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494"/>
                  <a:gd name="T44" fmla="*/ 535 w 535"/>
                  <a:gd name="T45" fmla="*/ 494 h 4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494">
                    <a:moveTo>
                      <a:pt x="0" y="416"/>
                    </a:moveTo>
                    <a:lnTo>
                      <a:pt x="10" y="53"/>
                    </a:lnTo>
                    <a:lnTo>
                      <a:pt x="192" y="0"/>
                    </a:lnTo>
                    <a:lnTo>
                      <a:pt x="405" y="17"/>
                    </a:lnTo>
                    <a:lnTo>
                      <a:pt x="514" y="101"/>
                    </a:lnTo>
                    <a:lnTo>
                      <a:pt x="535" y="451"/>
                    </a:lnTo>
                    <a:lnTo>
                      <a:pt x="382" y="494"/>
                    </a:lnTo>
                    <a:lnTo>
                      <a:pt x="170" y="447"/>
                    </a:lnTo>
                    <a:lnTo>
                      <a:pt x="415" y="415"/>
                    </a:lnTo>
                    <a:lnTo>
                      <a:pt x="426" y="105"/>
                    </a:lnTo>
                    <a:lnTo>
                      <a:pt x="280" y="173"/>
                    </a:lnTo>
                    <a:lnTo>
                      <a:pt x="92" y="112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56" name="Freeform 190"/>
              <p:cNvSpPr>
                <a:spLocks/>
              </p:cNvSpPr>
              <p:nvPr/>
            </p:nvSpPr>
            <p:spPr bwMode="auto">
              <a:xfrm>
                <a:off x="623" y="3227"/>
                <a:ext cx="245" cy="252"/>
              </a:xfrm>
              <a:custGeom>
                <a:avLst/>
                <a:gdLst>
                  <a:gd name="T0" fmla="*/ 0 w 490"/>
                  <a:gd name="T1" fmla="*/ 13 h 504"/>
                  <a:gd name="T2" fmla="*/ 1 w 490"/>
                  <a:gd name="T3" fmla="*/ 2 h 504"/>
                  <a:gd name="T4" fmla="*/ 6 w 490"/>
                  <a:gd name="T5" fmla="*/ 0 h 504"/>
                  <a:gd name="T6" fmla="*/ 13 w 490"/>
                  <a:gd name="T7" fmla="*/ 1 h 504"/>
                  <a:gd name="T8" fmla="*/ 15 w 490"/>
                  <a:gd name="T9" fmla="*/ 4 h 504"/>
                  <a:gd name="T10" fmla="*/ 15 w 490"/>
                  <a:gd name="T11" fmla="*/ 14 h 504"/>
                  <a:gd name="T12" fmla="*/ 11 w 490"/>
                  <a:gd name="T13" fmla="*/ 16 h 504"/>
                  <a:gd name="T14" fmla="*/ 6 w 490"/>
                  <a:gd name="T15" fmla="*/ 14 h 504"/>
                  <a:gd name="T16" fmla="*/ 12 w 490"/>
                  <a:gd name="T17" fmla="*/ 13 h 504"/>
                  <a:gd name="T18" fmla="*/ 12 w 490"/>
                  <a:gd name="T19" fmla="*/ 4 h 504"/>
                  <a:gd name="T20" fmla="*/ 9 w 490"/>
                  <a:gd name="T21" fmla="*/ 5 h 504"/>
                  <a:gd name="T22" fmla="*/ 4 w 490"/>
                  <a:gd name="T23" fmla="*/ 4 h 504"/>
                  <a:gd name="T24" fmla="*/ 0 w 490"/>
                  <a:gd name="T25" fmla="*/ 13 h 504"/>
                  <a:gd name="T26" fmla="*/ 0 w 490"/>
                  <a:gd name="T27" fmla="*/ 13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0"/>
                  <a:gd name="T43" fmla="*/ 0 h 504"/>
                  <a:gd name="T44" fmla="*/ 490 w 490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0" h="504">
                    <a:moveTo>
                      <a:pt x="0" y="405"/>
                    </a:moveTo>
                    <a:lnTo>
                      <a:pt x="19" y="44"/>
                    </a:lnTo>
                    <a:lnTo>
                      <a:pt x="182" y="0"/>
                    </a:lnTo>
                    <a:lnTo>
                      <a:pt x="386" y="17"/>
                    </a:lnTo>
                    <a:lnTo>
                      <a:pt x="470" y="101"/>
                    </a:lnTo>
                    <a:lnTo>
                      <a:pt x="490" y="430"/>
                    </a:lnTo>
                    <a:lnTo>
                      <a:pt x="348" y="504"/>
                    </a:lnTo>
                    <a:lnTo>
                      <a:pt x="186" y="441"/>
                    </a:lnTo>
                    <a:lnTo>
                      <a:pt x="378" y="414"/>
                    </a:lnTo>
                    <a:lnTo>
                      <a:pt x="373" y="97"/>
                    </a:lnTo>
                    <a:lnTo>
                      <a:pt x="270" y="156"/>
                    </a:lnTo>
                    <a:lnTo>
                      <a:pt x="108" y="101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57" name="Freeform 191"/>
              <p:cNvSpPr>
                <a:spLocks/>
              </p:cNvSpPr>
              <p:nvPr/>
            </p:nvSpPr>
            <p:spPr bwMode="auto">
              <a:xfrm>
                <a:off x="915" y="3349"/>
                <a:ext cx="301" cy="279"/>
              </a:xfrm>
              <a:custGeom>
                <a:avLst/>
                <a:gdLst>
                  <a:gd name="T0" fmla="*/ 0 w 601"/>
                  <a:gd name="T1" fmla="*/ 14 h 557"/>
                  <a:gd name="T2" fmla="*/ 1 w 601"/>
                  <a:gd name="T3" fmla="*/ 1 h 557"/>
                  <a:gd name="T4" fmla="*/ 7 w 601"/>
                  <a:gd name="T5" fmla="*/ 0 h 557"/>
                  <a:gd name="T6" fmla="*/ 14 w 601"/>
                  <a:gd name="T7" fmla="*/ 1 h 557"/>
                  <a:gd name="T8" fmla="*/ 19 w 601"/>
                  <a:gd name="T9" fmla="*/ 4 h 557"/>
                  <a:gd name="T10" fmla="*/ 19 w 601"/>
                  <a:gd name="T11" fmla="*/ 15 h 557"/>
                  <a:gd name="T12" fmla="*/ 13 w 601"/>
                  <a:gd name="T13" fmla="*/ 18 h 557"/>
                  <a:gd name="T14" fmla="*/ 6 w 601"/>
                  <a:gd name="T15" fmla="*/ 16 h 557"/>
                  <a:gd name="T16" fmla="*/ 15 w 601"/>
                  <a:gd name="T17" fmla="*/ 15 h 557"/>
                  <a:gd name="T18" fmla="*/ 15 w 601"/>
                  <a:gd name="T19" fmla="*/ 4 h 557"/>
                  <a:gd name="T20" fmla="*/ 10 w 601"/>
                  <a:gd name="T21" fmla="*/ 5 h 557"/>
                  <a:gd name="T22" fmla="*/ 4 w 601"/>
                  <a:gd name="T23" fmla="*/ 4 h 557"/>
                  <a:gd name="T24" fmla="*/ 0 w 601"/>
                  <a:gd name="T25" fmla="*/ 14 h 557"/>
                  <a:gd name="T26" fmla="*/ 0 w 601"/>
                  <a:gd name="T27" fmla="*/ 14 h 5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1"/>
                  <a:gd name="T43" fmla="*/ 0 h 557"/>
                  <a:gd name="T44" fmla="*/ 601 w 601"/>
                  <a:gd name="T45" fmla="*/ 557 h 5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1" h="557">
                    <a:moveTo>
                      <a:pt x="0" y="434"/>
                    </a:moveTo>
                    <a:lnTo>
                      <a:pt x="25" y="27"/>
                    </a:lnTo>
                    <a:lnTo>
                      <a:pt x="217" y="0"/>
                    </a:lnTo>
                    <a:lnTo>
                      <a:pt x="438" y="10"/>
                    </a:lnTo>
                    <a:lnTo>
                      <a:pt x="601" y="107"/>
                    </a:lnTo>
                    <a:lnTo>
                      <a:pt x="592" y="468"/>
                    </a:lnTo>
                    <a:lnTo>
                      <a:pt x="394" y="557"/>
                    </a:lnTo>
                    <a:lnTo>
                      <a:pt x="179" y="489"/>
                    </a:lnTo>
                    <a:lnTo>
                      <a:pt x="459" y="466"/>
                    </a:lnTo>
                    <a:lnTo>
                      <a:pt x="478" y="112"/>
                    </a:lnTo>
                    <a:lnTo>
                      <a:pt x="293" y="156"/>
                    </a:lnTo>
                    <a:lnTo>
                      <a:pt x="126" y="111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58" name="Freeform 192"/>
              <p:cNvSpPr>
                <a:spLocks/>
              </p:cNvSpPr>
              <p:nvPr/>
            </p:nvSpPr>
            <p:spPr bwMode="auto">
              <a:xfrm>
                <a:off x="1267" y="3344"/>
                <a:ext cx="257" cy="255"/>
              </a:xfrm>
              <a:custGeom>
                <a:avLst/>
                <a:gdLst>
                  <a:gd name="T0" fmla="*/ 0 w 515"/>
                  <a:gd name="T1" fmla="*/ 13 h 509"/>
                  <a:gd name="T2" fmla="*/ 0 w 515"/>
                  <a:gd name="T3" fmla="*/ 1 h 509"/>
                  <a:gd name="T4" fmla="*/ 4 w 515"/>
                  <a:gd name="T5" fmla="*/ 0 h 509"/>
                  <a:gd name="T6" fmla="*/ 12 w 515"/>
                  <a:gd name="T7" fmla="*/ 1 h 509"/>
                  <a:gd name="T8" fmla="*/ 16 w 515"/>
                  <a:gd name="T9" fmla="*/ 3 h 509"/>
                  <a:gd name="T10" fmla="*/ 16 w 515"/>
                  <a:gd name="T11" fmla="*/ 15 h 509"/>
                  <a:gd name="T12" fmla="*/ 11 w 515"/>
                  <a:gd name="T13" fmla="*/ 16 h 509"/>
                  <a:gd name="T14" fmla="*/ 3 w 515"/>
                  <a:gd name="T15" fmla="*/ 15 h 509"/>
                  <a:gd name="T16" fmla="*/ 13 w 515"/>
                  <a:gd name="T17" fmla="*/ 13 h 509"/>
                  <a:gd name="T18" fmla="*/ 13 w 515"/>
                  <a:gd name="T19" fmla="*/ 4 h 509"/>
                  <a:gd name="T20" fmla="*/ 7 w 515"/>
                  <a:gd name="T21" fmla="*/ 5 h 509"/>
                  <a:gd name="T22" fmla="*/ 2 w 515"/>
                  <a:gd name="T23" fmla="*/ 3 h 509"/>
                  <a:gd name="T24" fmla="*/ 0 w 515"/>
                  <a:gd name="T25" fmla="*/ 13 h 509"/>
                  <a:gd name="T26" fmla="*/ 0 w 515"/>
                  <a:gd name="T27" fmla="*/ 13 h 5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5"/>
                  <a:gd name="T43" fmla="*/ 0 h 509"/>
                  <a:gd name="T44" fmla="*/ 515 w 515"/>
                  <a:gd name="T45" fmla="*/ 509 h 5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5" h="509">
                    <a:moveTo>
                      <a:pt x="0" y="401"/>
                    </a:moveTo>
                    <a:lnTo>
                      <a:pt x="0" y="32"/>
                    </a:lnTo>
                    <a:lnTo>
                      <a:pt x="139" y="0"/>
                    </a:lnTo>
                    <a:lnTo>
                      <a:pt x="386" y="13"/>
                    </a:lnTo>
                    <a:lnTo>
                      <a:pt x="513" y="78"/>
                    </a:lnTo>
                    <a:lnTo>
                      <a:pt x="515" y="452"/>
                    </a:lnTo>
                    <a:lnTo>
                      <a:pt x="374" y="509"/>
                    </a:lnTo>
                    <a:lnTo>
                      <a:pt x="125" y="458"/>
                    </a:lnTo>
                    <a:lnTo>
                      <a:pt x="422" y="416"/>
                    </a:lnTo>
                    <a:lnTo>
                      <a:pt x="420" y="106"/>
                    </a:lnTo>
                    <a:lnTo>
                      <a:pt x="241" y="142"/>
                    </a:lnTo>
                    <a:lnTo>
                      <a:pt x="82" y="89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</p:grpSp>
      </p:grpSp>
      <p:sp>
        <p:nvSpPr>
          <p:cNvPr id="281" name="Text Box 193"/>
          <p:cNvSpPr txBox="1">
            <a:spLocks noChangeArrowheads="1"/>
          </p:cNvSpPr>
          <p:nvPr/>
        </p:nvSpPr>
        <p:spPr bwMode="auto">
          <a:xfrm>
            <a:off x="785786" y="4500570"/>
            <a:ext cx="1955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ar-SA" sz="3600" b="1" dirty="0"/>
              <a:t>فكرا وتعليما</a:t>
            </a:r>
            <a:endParaRPr lang="en-US" sz="3600" b="1" dirty="0"/>
          </a:p>
        </p:txBody>
      </p:sp>
      <p:grpSp>
        <p:nvGrpSpPr>
          <p:cNvPr id="282" name="Group 237"/>
          <p:cNvGrpSpPr>
            <a:grpSpLocks/>
          </p:cNvGrpSpPr>
          <p:nvPr/>
        </p:nvGrpSpPr>
        <p:grpSpPr bwMode="auto">
          <a:xfrm>
            <a:off x="142844" y="2571744"/>
            <a:ext cx="1928826" cy="1143008"/>
            <a:chOff x="3792" y="1392"/>
            <a:chExt cx="1745" cy="941"/>
          </a:xfrm>
        </p:grpSpPr>
        <p:grpSp>
          <p:nvGrpSpPr>
            <p:cNvPr id="283" name="Group 238"/>
            <p:cNvGrpSpPr>
              <a:grpSpLocks/>
            </p:cNvGrpSpPr>
            <p:nvPr/>
          </p:nvGrpSpPr>
          <p:grpSpPr bwMode="auto">
            <a:xfrm>
              <a:off x="3792" y="1392"/>
              <a:ext cx="1745" cy="941"/>
              <a:chOff x="3334" y="336"/>
              <a:chExt cx="1745" cy="941"/>
            </a:xfrm>
          </p:grpSpPr>
          <p:sp>
            <p:nvSpPr>
              <p:cNvPr id="296" name="Freeform 239"/>
              <p:cNvSpPr>
                <a:spLocks/>
              </p:cNvSpPr>
              <p:nvPr/>
            </p:nvSpPr>
            <p:spPr bwMode="auto">
              <a:xfrm>
                <a:off x="3441" y="365"/>
                <a:ext cx="1601" cy="892"/>
              </a:xfrm>
              <a:custGeom>
                <a:avLst/>
                <a:gdLst>
                  <a:gd name="T0" fmla="*/ 13 w 3202"/>
                  <a:gd name="T1" fmla="*/ 1 h 1786"/>
                  <a:gd name="T2" fmla="*/ 13 w 3202"/>
                  <a:gd name="T3" fmla="*/ 9 h 1786"/>
                  <a:gd name="T4" fmla="*/ 2 w 3202"/>
                  <a:gd name="T5" fmla="*/ 11 h 1786"/>
                  <a:gd name="T6" fmla="*/ 0 w 3202"/>
                  <a:gd name="T7" fmla="*/ 34 h 1786"/>
                  <a:gd name="T8" fmla="*/ 66 w 3202"/>
                  <a:gd name="T9" fmla="*/ 55 h 1786"/>
                  <a:gd name="T10" fmla="*/ 100 w 3202"/>
                  <a:gd name="T11" fmla="*/ 48 h 1786"/>
                  <a:gd name="T12" fmla="*/ 100 w 3202"/>
                  <a:gd name="T13" fmla="*/ 22 h 1786"/>
                  <a:gd name="T14" fmla="*/ 90 w 3202"/>
                  <a:gd name="T15" fmla="*/ 18 h 1786"/>
                  <a:gd name="T16" fmla="*/ 88 w 3202"/>
                  <a:gd name="T17" fmla="*/ 8 h 1786"/>
                  <a:gd name="T18" fmla="*/ 75 w 3202"/>
                  <a:gd name="T19" fmla="*/ 8 h 1786"/>
                  <a:gd name="T20" fmla="*/ 75 w 3202"/>
                  <a:gd name="T21" fmla="*/ 13 h 1786"/>
                  <a:gd name="T22" fmla="*/ 70 w 3202"/>
                  <a:gd name="T23" fmla="*/ 13 h 1786"/>
                  <a:gd name="T24" fmla="*/ 69 w 3202"/>
                  <a:gd name="T25" fmla="*/ 9 h 1786"/>
                  <a:gd name="T26" fmla="*/ 50 w 3202"/>
                  <a:gd name="T27" fmla="*/ 6 h 1786"/>
                  <a:gd name="T28" fmla="*/ 48 w 3202"/>
                  <a:gd name="T29" fmla="*/ 6 h 1786"/>
                  <a:gd name="T30" fmla="*/ 47 w 3202"/>
                  <a:gd name="T31" fmla="*/ 1 h 1786"/>
                  <a:gd name="T32" fmla="*/ 37 w 3202"/>
                  <a:gd name="T33" fmla="*/ 1 h 1786"/>
                  <a:gd name="T34" fmla="*/ 34 w 3202"/>
                  <a:gd name="T35" fmla="*/ 6 h 1786"/>
                  <a:gd name="T36" fmla="*/ 28 w 3202"/>
                  <a:gd name="T37" fmla="*/ 8 h 1786"/>
                  <a:gd name="T38" fmla="*/ 27 w 3202"/>
                  <a:gd name="T39" fmla="*/ 1 h 1786"/>
                  <a:gd name="T40" fmla="*/ 20 w 3202"/>
                  <a:gd name="T41" fmla="*/ 0 h 1786"/>
                  <a:gd name="T42" fmla="*/ 13 w 3202"/>
                  <a:gd name="T43" fmla="*/ 1 h 1786"/>
                  <a:gd name="T44" fmla="*/ 13 w 3202"/>
                  <a:gd name="T45" fmla="*/ 1 h 17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02"/>
                  <a:gd name="T70" fmla="*/ 0 h 1786"/>
                  <a:gd name="T71" fmla="*/ 3202 w 3202"/>
                  <a:gd name="T72" fmla="*/ 1786 h 178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02" h="1786">
                    <a:moveTo>
                      <a:pt x="434" y="34"/>
                    </a:moveTo>
                    <a:lnTo>
                      <a:pt x="400" y="301"/>
                    </a:lnTo>
                    <a:lnTo>
                      <a:pt x="59" y="377"/>
                    </a:lnTo>
                    <a:lnTo>
                      <a:pt x="0" y="1099"/>
                    </a:lnTo>
                    <a:lnTo>
                      <a:pt x="2088" y="1786"/>
                    </a:lnTo>
                    <a:lnTo>
                      <a:pt x="3202" y="1548"/>
                    </a:lnTo>
                    <a:lnTo>
                      <a:pt x="3202" y="726"/>
                    </a:lnTo>
                    <a:lnTo>
                      <a:pt x="2859" y="584"/>
                    </a:lnTo>
                    <a:lnTo>
                      <a:pt x="2804" y="262"/>
                    </a:lnTo>
                    <a:lnTo>
                      <a:pt x="2388" y="262"/>
                    </a:lnTo>
                    <a:lnTo>
                      <a:pt x="2377" y="434"/>
                    </a:lnTo>
                    <a:lnTo>
                      <a:pt x="2225" y="428"/>
                    </a:lnTo>
                    <a:lnTo>
                      <a:pt x="2192" y="304"/>
                    </a:lnTo>
                    <a:lnTo>
                      <a:pt x="1612" y="205"/>
                    </a:lnTo>
                    <a:lnTo>
                      <a:pt x="1514" y="209"/>
                    </a:lnTo>
                    <a:lnTo>
                      <a:pt x="1479" y="46"/>
                    </a:lnTo>
                    <a:lnTo>
                      <a:pt x="1173" y="40"/>
                    </a:lnTo>
                    <a:lnTo>
                      <a:pt x="1076" y="217"/>
                    </a:lnTo>
                    <a:lnTo>
                      <a:pt x="900" y="272"/>
                    </a:lnTo>
                    <a:lnTo>
                      <a:pt x="877" y="48"/>
                    </a:lnTo>
                    <a:lnTo>
                      <a:pt x="616" y="0"/>
                    </a:lnTo>
                    <a:lnTo>
                      <a:pt x="434" y="34"/>
                    </a:lnTo>
                    <a:close/>
                  </a:path>
                </a:pathLst>
              </a:custGeom>
              <a:solidFill>
                <a:srgbClr val="1A3D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grpSp>
            <p:nvGrpSpPr>
              <p:cNvPr id="297" name="Group 240"/>
              <p:cNvGrpSpPr>
                <a:grpSpLocks/>
              </p:cNvGrpSpPr>
              <p:nvPr/>
            </p:nvGrpSpPr>
            <p:grpSpPr bwMode="auto">
              <a:xfrm>
                <a:off x="3334" y="336"/>
                <a:ext cx="1745" cy="941"/>
                <a:chOff x="3334" y="2083"/>
                <a:chExt cx="1745" cy="941"/>
              </a:xfrm>
            </p:grpSpPr>
            <p:sp>
              <p:nvSpPr>
                <p:cNvPr id="298" name="Freeform 241"/>
                <p:cNvSpPr>
                  <a:spLocks/>
                </p:cNvSpPr>
                <p:nvPr/>
              </p:nvSpPr>
              <p:spPr bwMode="auto">
                <a:xfrm>
                  <a:off x="3652" y="2164"/>
                  <a:ext cx="74" cy="135"/>
                </a:xfrm>
                <a:custGeom>
                  <a:avLst/>
                  <a:gdLst>
                    <a:gd name="T0" fmla="*/ 2 w 148"/>
                    <a:gd name="T1" fmla="*/ 0 h 270"/>
                    <a:gd name="T2" fmla="*/ 5 w 148"/>
                    <a:gd name="T3" fmla="*/ 1 h 270"/>
                    <a:gd name="T4" fmla="*/ 5 w 148"/>
                    <a:gd name="T5" fmla="*/ 5 h 270"/>
                    <a:gd name="T6" fmla="*/ 3 w 148"/>
                    <a:gd name="T7" fmla="*/ 8 h 270"/>
                    <a:gd name="T8" fmla="*/ 0 w 148"/>
                    <a:gd name="T9" fmla="*/ 8 h 270"/>
                    <a:gd name="T10" fmla="*/ 2 w 148"/>
                    <a:gd name="T11" fmla="*/ 0 h 270"/>
                    <a:gd name="T12" fmla="*/ 2 w 148"/>
                    <a:gd name="T13" fmla="*/ 0 h 2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8"/>
                    <a:gd name="T22" fmla="*/ 0 h 270"/>
                    <a:gd name="T23" fmla="*/ 148 w 148"/>
                    <a:gd name="T24" fmla="*/ 270 h 2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8" h="270">
                      <a:moveTo>
                        <a:pt x="79" y="0"/>
                      </a:moveTo>
                      <a:lnTo>
                        <a:pt x="140" y="30"/>
                      </a:lnTo>
                      <a:lnTo>
                        <a:pt x="148" y="175"/>
                      </a:lnTo>
                      <a:lnTo>
                        <a:pt x="106" y="270"/>
                      </a:lnTo>
                      <a:lnTo>
                        <a:pt x="0" y="262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299" name="Freeform 242"/>
                <p:cNvSpPr>
                  <a:spLocks/>
                </p:cNvSpPr>
                <p:nvPr/>
              </p:nvSpPr>
              <p:spPr bwMode="auto">
                <a:xfrm>
                  <a:off x="3986" y="2177"/>
                  <a:ext cx="91" cy="132"/>
                </a:xfrm>
                <a:custGeom>
                  <a:avLst/>
                  <a:gdLst>
                    <a:gd name="T0" fmla="*/ 3 w 182"/>
                    <a:gd name="T1" fmla="*/ 0 h 265"/>
                    <a:gd name="T2" fmla="*/ 0 w 182"/>
                    <a:gd name="T3" fmla="*/ 7 h 265"/>
                    <a:gd name="T4" fmla="*/ 3 w 182"/>
                    <a:gd name="T5" fmla="*/ 8 h 265"/>
                    <a:gd name="T6" fmla="*/ 6 w 182"/>
                    <a:gd name="T7" fmla="*/ 4 h 265"/>
                    <a:gd name="T8" fmla="*/ 3 w 182"/>
                    <a:gd name="T9" fmla="*/ 0 h 265"/>
                    <a:gd name="T10" fmla="*/ 3 w 182"/>
                    <a:gd name="T11" fmla="*/ 0 h 2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2"/>
                    <a:gd name="T19" fmla="*/ 0 h 265"/>
                    <a:gd name="T20" fmla="*/ 182 w 182"/>
                    <a:gd name="T21" fmla="*/ 265 h 2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2" h="265">
                      <a:moveTo>
                        <a:pt x="114" y="0"/>
                      </a:moveTo>
                      <a:lnTo>
                        <a:pt x="0" y="230"/>
                      </a:lnTo>
                      <a:lnTo>
                        <a:pt x="114" y="265"/>
                      </a:lnTo>
                      <a:lnTo>
                        <a:pt x="182" y="149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0" name="Freeform 243"/>
                <p:cNvSpPr>
                  <a:spLocks/>
                </p:cNvSpPr>
                <p:nvPr/>
              </p:nvSpPr>
              <p:spPr bwMode="auto">
                <a:xfrm>
                  <a:off x="4281" y="2303"/>
                  <a:ext cx="102" cy="157"/>
                </a:xfrm>
                <a:custGeom>
                  <a:avLst/>
                  <a:gdLst>
                    <a:gd name="T0" fmla="*/ 3 w 205"/>
                    <a:gd name="T1" fmla="*/ 0 h 314"/>
                    <a:gd name="T2" fmla="*/ 0 w 205"/>
                    <a:gd name="T3" fmla="*/ 9 h 314"/>
                    <a:gd name="T4" fmla="*/ 2 w 205"/>
                    <a:gd name="T5" fmla="*/ 10 h 314"/>
                    <a:gd name="T6" fmla="*/ 5 w 205"/>
                    <a:gd name="T7" fmla="*/ 9 h 314"/>
                    <a:gd name="T8" fmla="*/ 6 w 205"/>
                    <a:gd name="T9" fmla="*/ 1 h 314"/>
                    <a:gd name="T10" fmla="*/ 3 w 205"/>
                    <a:gd name="T11" fmla="*/ 0 h 314"/>
                    <a:gd name="T12" fmla="*/ 3 w 205"/>
                    <a:gd name="T13" fmla="*/ 0 h 3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5"/>
                    <a:gd name="T22" fmla="*/ 0 h 314"/>
                    <a:gd name="T23" fmla="*/ 205 w 205"/>
                    <a:gd name="T24" fmla="*/ 314 h 3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5" h="314">
                      <a:moveTo>
                        <a:pt x="120" y="0"/>
                      </a:moveTo>
                      <a:lnTo>
                        <a:pt x="0" y="270"/>
                      </a:lnTo>
                      <a:lnTo>
                        <a:pt x="74" y="314"/>
                      </a:lnTo>
                      <a:lnTo>
                        <a:pt x="184" y="261"/>
                      </a:lnTo>
                      <a:lnTo>
                        <a:pt x="205" y="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1" name="Freeform 244"/>
                <p:cNvSpPr>
                  <a:spLocks/>
                </p:cNvSpPr>
                <p:nvPr/>
              </p:nvSpPr>
              <p:spPr bwMode="auto">
                <a:xfrm>
                  <a:off x="4630" y="2287"/>
                  <a:ext cx="87" cy="137"/>
                </a:xfrm>
                <a:custGeom>
                  <a:avLst/>
                  <a:gdLst>
                    <a:gd name="T0" fmla="*/ 3 w 173"/>
                    <a:gd name="T1" fmla="*/ 0 h 274"/>
                    <a:gd name="T2" fmla="*/ 0 w 173"/>
                    <a:gd name="T3" fmla="*/ 9 h 274"/>
                    <a:gd name="T4" fmla="*/ 5 w 173"/>
                    <a:gd name="T5" fmla="*/ 9 h 274"/>
                    <a:gd name="T6" fmla="*/ 6 w 173"/>
                    <a:gd name="T7" fmla="*/ 1 h 274"/>
                    <a:gd name="T8" fmla="*/ 3 w 173"/>
                    <a:gd name="T9" fmla="*/ 0 h 274"/>
                    <a:gd name="T10" fmla="*/ 3 w 173"/>
                    <a:gd name="T11" fmla="*/ 0 h 2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3"/>
                    <a:gd name="T19" fmla="*/ 0 h 274"/>
                    <a:gd name="T20" fmla="*/ 173 w 173"/>
                    <a:gd name="T21" fmla="*/ 274 h 2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3" h="274">
                      <a:moveTo>
                        <a:pt x="85" y="0"/>
                      </a:moveTo>
                      <a:lnTo>
                        <a:pt x="0" y="274"/>
                      </a:lnTo>
                      <a:lnTo>
                        <a:pt x="152" y="268"/>
                      </a:lnTo>
                      <a:lnTo>
                        <a:pt x="173" y="28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2" name="Freeform 245"/>
                <p:cNvSpPr>
                  <a:spLocks/>
                </p:cNvSpPr>
                <p:nvPr/>
              </p:nvSpPr>
              <p:spPr bwMode="auto">
                <a:xfrm>
                  <a:off x="3485" y="2348"/>
                  <a:ext cx="928" cy="292"/>
                </a:xfrm>
                <a:custGeom>
                  <a:avLst/>
                  <a:gdLst>
                    <a:gd name="T0" fmla="*/ 58 w 1855"/>
                    <a:gd name="T1" fmla="*/ 19 h 583"/>
                    <a:gd name="T2" fmla="*/ 5 w 1855"/>
                    <a:gd name="T3" fmla="*/ 0 h 583"/>
                    <a:gd name="T4" fmla="*/ 2 w 1855"/>
                    <a:gd name="T5" fmla="*/ 1 h 583"/>
                    <a:gd name="T6" fmla="*/ 0 w 1855"/>
                    <a:gd name="T7" fmla="*/ 17 h 583"/>
                    <a:gd name="T8" fmla="*/ 6 w 1855"/>
                    <a:gd name="T9" fmla="*/ 5 h 583"/>
                    <a:gd name="T10" fmla="*/ 58 w 1855"/>
                    <a:gd name="T11" fmla="*/ 19 h 583"/>
                    <a:gd name="T12" fmla="*/ 58 w 1855"/>
                    <a:gd name="T13" fmla="*/ 19 h 5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5"/>
                    <a:gd name="T22" fmla="*/ 0 h 583"/>
                    <a:gd name="T23" fmla="*/ 1855 w 1855"/>
                    <a:gd name="T24" fmla="*/ 583 h 5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5" h="583">
                      <a:moveTo>
                        <a:pt x="1855" y="583"/>
                      </a:moveTo>
                      <a:lnTo>
                        <a:pt x="154" y="0"/>
                      </a:lnTo>
                      <a:lnTo>
                        <a:pt x="44" y="19"/>
                      </a:lnTo>
                      <a:lnTo>
                        <a:pt x="0" y="538"/>
                      </a:lnTo>
                      <a:lnTo>
                        <a:pt x="188" y="144"/>
                      </a:lnTo>
                      <a:lnTo>
                        <a:pt x="1855" y="583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3" name="Freeform 246"/>
                <p:cNvSpPr>
                  <a:spLocks/>
                </p:cNvSpPr>
                <p:nvPr/>
              </p:nvSpPr>
              <p:spPr bwMode="auto">
                <a:xfrm>
                  <a:off x="3775" y="2143"/>
                  <a:ext cx="203" cy="195"/>
                </a:xfrm>
                <a:custGeom>
                  <a:avLst/>
                  <a:gdLst>
                    <a:gd name="T0" fmla="*/ 5 w 407"/>
                    <a:gd name="T1" fmla="*/ 0 h 390"/>
                    <a:gd name="T2" fmla="*/ 1 w 407"/>
                    <a:gd name="T3" fmla="*/ 3 h 390"/>
                    <a:gd name="T4" fmla="*/ 0 w 407"/>
                    <a:gd name="T5" fmla="*/ 11 h 390"/>
                    <a:gd name="T6" fmla="*/ 5 w 407"/>
                    <a:gd name="T7" fmla="*/ 12 h 390"/>
                    <a:gd name="T8" fmla="*/ 12 w 407"/>
                    <a:gd name="T9" fmla="*/ 12 h 390"/>
                    <a:gd name="T10" fmla="*/ 12 w 407"/>
                    <a:gd name="T11" fmla="*/ 9 h 390"/>
                    <a:gd name="T12" fmla="*/ 7 w 407"/>
                    <a:gd name="T13" fmla="*/ 7 h 390"/>
                    <a:gd name="T14" fmla="*/ 5 w 407"/>
                    <a:gd name="T15" fmla="*/ 0 h 390"/>
                    <a:gd name="T16" fmla="*/ 5 w 407"/>
                    <a:gd name="T17" fmla="*/ 0 h 3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7"/>
                    <a:gd name="T28" fmla="*/ 0 h 390"/>
                    <a:gd name="T29" fmla="*/ 407 w 407"/>
                    <a:gd name="T30" fmla="*/ 390 h 3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7" h="390">
                      <a:moveTo>
                        <a:pt x="169" y="0"/>
                      </a:moveTo>
                      <a:lnTo>
                        <a:pt x="55" y="104"/>
                      </a:lnTo>
                      <a:lnTo>
                        <a:pt x="0" y="333"/>
                      </a:lnTo>
                      <a:lnTo>
                        <a:pt x="175" y="390"/>
                      </a:lnTo>
                      <a:lnTo>
                        <a:pt x="407" y="373"/>
                      </a:lnTo>
                      <a:lnTo>
                        <a:pt x="388" y="279"/>
                      </a:lnTo>
                      <a:lnTo>
                        <a:pt x="228" y="241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4" name="Freeform 247"/>
                <p:cNvSpPr>
                  <a:spLocks/>
                </p:cNvSpPr>
                <p:nvPr/>
              </p:nvSpPr>
              <p:spPr bwMode="auto">
                <a:xfrm>
                  <a:off x="4113" y="2154"/>
                  <a:ext cx="170" cy="209"/>
                </a:xfrm>
                <a:custGeom>
                  <a:avLst/>
                  <a:gdLst>
                    <a:gd name="T0" fmla="*/ 4 w 341"/>
                    <a:gd name="T1" fmla="*/ 0 h 416"/>
                    <a:gd name="T2" fmla="*/ 0 w 341"/>
                    <a:gd name="T3" fmla="*/ 2 h 416"/>
                    <a:gd name="T4" fmla="*/ 0 w 341"/>
                    <a:gd name="T5" fmla="*/ 11 h 416"/>
                    <a:gd name="T6" fmla="*/ 4 w 341"/>
                    <a:gd name="T7" fmla="*/ 14 h 416"/>
                    <a:gd name="T8" fmla="*/ 10 w 341"/>
                    <a:gd name="T9" fmla="*/ 12 h 416"/>
                    <a:gd name="T10" fmla="*/ 10 w 341"/>
                    <a:gd name="T11" fmla="*/ 9 h 416"/>
                    <a:gd name="T12" fmla="*/ 5 w 341"/>
                    <a:gd name="T13" fmla="*/ 8 h 416"/>
                    <a:gd name="T14" fmla="*/ 4 w 341"/>
                    <a:gd name="T15" fmla="*/ 0 h 416"/>
                    <a:gd name="T16" fmla="*/ 4 w 341"/>
                    <a:gd name="T17" fmla="*/ 0 h 4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1"/>
                    <a:gd name="T28" fmla="*/ 0 h 416"/>
                    <a:gd name="T29" fmla="*/ 341 w 341"/>
                    <a:gd name="T30" fmla="*/ 416 h 4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1" h="416">
                      <a:moveTo>
                        <a:pt x="130" y="0"/>
                      </a:moveTo>
                      <a:lnTo>
                        <a:pt x="21" y="64"/>
                      </a:lnTo>
                      <a:lnTo>
                        <a:pt x="0" y="330"/>
                      </a:lnTo>
                      <a:lnTo>
                        <a:pt x="149" y="416"/>
                      </a:lnTo>
                      <a:lnTo>
                        <a:pt x="326" y="361"/>
                      </a:lnTo>
                      <a:lnTo>
                        <a:pt x="341" y="268"/>
                      </a:lnTo>
                      <a:lnTo>
                        <a:pt x="187" y="235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5" name="Freeform 248"/>
                <p:cNvSpPr>
                  <a:spLocks/>
                </p:cNvSpPr>
                <p:nvPr/>
              </p:nvSpPr>
              <p:spPr bwMode="auto">
                <a:xfrm>
                  <a:off x="4407" y="2291"/>
                  <a:ext cx="227" cy="213"/>
                </a:xfrm>
                <a:custGeom>
                  <a:avLst/>
                  <a:gdLst>
                    <a:gd name="T0" fmla="*/ 7 w 454"/>
                    <a:gd name="T1" fmla="*/ 0 h 426"/>
                    <a:gd name="T2" fmla="*/ 3 w 454"/>
                    <a:gd name="T3" fmla="*/ 3 h 426"/>
                    <a:gd name="T4" fmla="*/ 0 w 454"/>
                    <a:gd name="T5" fmla="*/ 11 h 426"/>
                    <a:gd name="T6" fmla="*/ 5 w 454"/>
                    <a:gd name="T7" fmla="*/ 13 h 426"/>
                    <a:gd name="T8" fmla="*/ 13 w 454"/>
                    <a:gd name="T9" fmla="*/ 13 h 426"/>
                    <a:gd name="T10" fmla="*/ 14 w 454"/>
                    <a:gd name="T11" fmla="*/ 9 h 426"/>
                    <a:gd name="T12" fmla="*/ 9 w 454"/>
                    <a:gd name="T13" fmla="*/ 9 h 426"/>
                    <a:gd name="T14" fmla="*/ 7 w 454"/>
                    <a:gd name="T15" fmla="*/ 0 h 426"/>
                    <a:gd name="T16" fmla="*/ 7 w 454"/>
                    <a:gd name="T17" fmla="*/ 0 h 4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4"/>
                    <a:gd name="T28" fmla="*/ 0 h 426"/>
                    <a:gd name="T29" fmla="*/ 454 w 454"/>
                    <a:gd name="T30" fmla="*/ 426 h 4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4" h="426">
                      <a:moveTo>
                        <a:pt x="222" y="0"/>
                      </a:moveTo>
                      <a:lnTo>
                        <a:pt x="87" y="78"/>
                      </a:lnTo>
                      <a:lnTo>
                        <a:pt x="0" y="333"/>
                      </a:lnTo>
                      <a:lnTo>
                        <a:pt x="144" y="426"/>
                      </a:lnTo>
                      <a:lnTo>
                        <a:pt x="393" y="402"/>
                      </a:lnTo>
                      <a:lnTo>
                        <a:pt x="454" y="286"/>
                      </a:lnTo>
                      <a:lnTo>
                        <a:pt x="287" y="269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6" name="Freeform 249"/>
                <p:cNvSpPr>
                  <a:spLocks/>
                </p:cNvSpPr>
                <p:nvPr/>
              </p:nvSpPr>
              <p:spPr bwMode="auto">
                <a:xfrm>
                  <a:off x="4730" y="2278"/>
                  <a:ext cx="279" cy="215"/>
                </a:xfrm>
                <a:custGeom>
                  <a:avLst/>
                  <a:gdLst>
                    <a:gd name="T0" fmla="*/ 3 w 557"/>
                    <a:gd name="T1" fmla="*/ 2 h 430"/>
                    <a:gd name="T2" fmla="*/ 0 w 557"/>
                    <a:gd name="T3" fmla="*/ 11 h 430"/>
                    <a:gd name="T4" fmla="*/ 9 w 557"/>
                    <a:gd name="T5" fmla="*/ 13 h 430"/>
                    <a:gd name="T6" fmla="*/ 18 w 557"/>
                    <a:gd name="T7" fmla="*/ 12 h 430"/>
                    <a:gd name="T8" fmla="*/ 8 w 557"/>
                    <a:gd name="T9" fmla="*/ 9 h 430"/>
                    <a:gd name="T10" fmla="*/ 8 w 557"/>
                    <a:gd name="T11" fmla="*/ 0 h 430"/>
                    <a:gd name="T12" fmla="*/ 3 w 557"/>
                    <a:gd name="T13" fmla="*/ 2 h 430"/>
                    <a:gd name="T14" fmla="*/ 3 w 557"/>
                    <a:gd name="T15" fmla="*/ 2 h 4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430"/>
                    <a:gd name="T26" fmla="*/ 557 w 557"/>
                    <a:gd name="T27" fmla="*/ 430 h 4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430">
                      <a:moveTo>
                        <a:pt x="86" y="55"/>
                      </a:moveTo>
                      <a:lnTo>
                        <a:pt x="0" y="331"/>
                      </a:lnTo>
                      <a:lnTo>
                        <a:pt x="276" y="430"/>
                      </a:lnTo>
                      <a:lnTo>
                        <a:pt x="557" y="363"/>
                      </a:lnTo>
                      <a:lnTo>
                        <a:pt x="255" y="258"/>
                      </a:lnTo>
                      <a:lnTo>
                        <a:pt x="249" y="0"/>
                      </a:lnTo>
                      <a:lnTo>
                        <a:pt x="86" y="55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7" name="Freeform 250"/>
                <p:cNvSpPr>
                  <a:spLocks/>
                </p:cNvSpPr>
                <p:nvPr/>
              </p:nvSpPr>
              <p:spPr bwMode="auto">
                <a:xfrm>
                  <a:off x="3450" y="2535"/>
                  <a:ext cx="1591" cy="489"/>
                </a:xfrm>
                <a:custGeom>
                  <a:avLst/>
                  <a:gdLst>
                    <a:gd name="T0" fmla="*/ 99 w 3182"/>
                    <a:gd name="T1" fmla="*/ 3 h 979"/>
                    <a:gd name="T2" fmla="*/ 99 w 3182"/>
                    <a:gd name="T3" fmla="*/ 0 h 979"/>
                    <a:gd name="T4" fmla="*/ 72 w 3182"/>
                    <a:gd name="T5" fmla="*/ 8 h 979"/>
                    <a:gd name="T6" fmla="*/ 65 w 3182"/>
                    <a:gd name="T7" fmla="*/ 25 h 979"/>
                    <a:gd name="T8" fmla="*/ 0 w 3182"/>
                    <a:gd name="T9" fmla="*/ 8 h 979"/>
                    <a:gd name="T10" fmla="*/ 65 w 3182"/>
                    <a:gd name="T11" fmla="*/ 30 h 979"/>
                    <a:gd name="T12" fmla="*/ 99 w 3182"/>
                    <a:gd name="T13" fmla="*/ 22 h 979"/>
                    <a:gd name="T14" fmla="*/ 99 w 3182"/>
                    <a:gd name="T15" fmla="*/ 3 h 979"/>
                    <a:gd name="T16" fmla="*/ 99 w 3182"/>
                    <a:gd name="T17" fmla="*/ 3 h 9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82"/>
                    <a:gd name="T28" fmla="*/ 0 h 979"/>
                    <a:gd name="T29" fmla="*/ 3182 w 3182"/>
                    <a:gd name="T30" fmla="*/ 979 h 9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82" h="979">
                      <a:moveTo>
                        <a:pt x="3182" y="99"/>
                      </a:moveTo>
                      <a:lnTo>
                        <a:pt x="3149" y="0"/>
                      </a:lnTo>
                      <a:lnTo>
                        <a:pt x="2277" y="274"/>
                      </a:lnTo>
                      <a:lnTo>
                        <a:pt x="2066" y="814"/>
                      </a:lnTo>
                      <a:lnTo>
                        <a:pt x="0" y="272"/>
                      </a:lnTo>
                      <a:lnTo>
                        <a:pt x="2074" y="979"/>
                      </a:lnTo>
                      <a:lnTo>
                        <a:pt x="3157" y="709"/>
                      </a:lnTo>
                      <a:lnTo>
                        <a:pt x="3182" y="99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8" name="Freeform 251"/>
                <p:cNvSpPr>
                  <a:spLocks/>
                </p:cNvSpPr>
                <p:nvPr/>
              </p:nvSpPr>
              <p:spPr bwMode="auto">
                <a:xfrm>
                  <a:off x="3415" y="2252"/>
                  <a:ext cx="229" cy="397"/>
                </a:xfrm>
                <a:custGeom>
                  <a:avLst/>
                  <a:gdLst>
                    <a:gd name="T0" fmla="*/ 0 w 458"/>
                    <a:gd name="T1" fmla="*/ 23 h 793"/>
                    <a:gd name="T2" fmla="*/ 2 w 458"/>
                    <a:gd name="T3" fmla="*/ 4 h 793"/>
                    <a:gd name="T4" fmla="*/ 5 w 458"/>
                    <a:gd name="T5" fmla="*/ 2 h 793"/>
                    <a:gd name="T6" fmla="*/ 14 w 458"/>
                    <a:gd name="T7" fmla="*/ 0 h 793"/>
                    <a:gd name="T8" fmla="*/ 14 w 458"/>
                    <a:gd name="T9" fmla="*/ 2 h 793"/>
                    <a:gd name="T10" fmla="*/ 5 w 458"/>
                    <a:gd name="T11" fmla="*/ 4 h 793"/>
                    <a:gd name="T12" fmla="*/ 3 w 458"/>
                    <a:gd name="T13" fmla="*/ 25 h 793"/>
                    <a:gd name="T14" fmla="*/ 0 w 458"/>
                    <a:gd name="T15" fmla="*/ 23 h 793"/>
                    <a:gd name="T16" fmla="*/ 0 w 458"/>
                    <a:gd name="T17" fmla="*/ 23 h 79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8"/>
                    <a:gd name="T28" fmla="*/ 0 h 793"/>
                    <a:gd name="T29" fmla="*/ 458 w 458"/>
                    <a:gd name="T30" fmla="*/ 793 h 79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8" h="793">
                      <a:moveTo>
                        <a:pt x="0" y="723"/>
                      </a:moveTo>
                      <a:lnTo>
                        <a:pt x="61" y="118"/>
                      </a:lnTo>
                      <a:lnTo>
                        <a:pt x="143" y="40"/>
                      </a:lnTo>
                      <a:lnTo>
                        <a:pt x="458" y="0"/>
                      </a:lnTo>
                      <a:lnTo>
                        <a:pt x="441" y="52"/>
                      </a:lnTo>
                      <a:lnTo>
                        <a:pt x="147" y="107"/>
                      </a:lnTo>
                      <a:lnTo>
                        <a:pt x="80" y="793"/>
                      </a:lnTo>
                      <a:lnTo>
                        <a:pt x="0" y="723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09" name="Freeform 252"/>
                <p:cNvSpPr>
                  <a:spLocks/>
                </p:cNvSpPr>
                <p:nvPr/>
              </p:nvSpPr>
              <p:spPr bwMode="auto">
                <a:xfrm>
                  <a:off x="3579" y="2333"/>
                  <a:ext cx="1500" cy="553"/>
                </a:xfrm>
                <a:custGeom>
                  <a:avLst/>
                  <a:gdLst>
                    <a:gd name="T0" fmla="*/ 0 w 3000"/>
                    <a:gd name="T1" fmla="*/ 0 h 1107"/>
                    <a:gd name="T2" fmla="*/ 57 w 3000"/>
                    <a:gd name="T3" fmla="*/ 14 h 1107"/>
                    <a:gd name="T4" fmla="*/ 89 w 3000"/>
                    <a:gd name="T5" fmla="*/ 8 h 1107"/>
                    <a:gd name="T6" fmla="*/ 80 w 3000"/>
                    <a:gd name="T7" fmla="*/ 5 h 1107"/>
                    <a:gd name="T8" fmla="*/ 81 w 3000"/>
                    <a:gd name="T9" fmla="*/ 3 h 1107"/>
                    <a:gd name="T10" fmla="*/ 94 w 3000"/>
                    <a:gd name="T11" fmla="*/ 7 h 1107"/>
                    <a:gd name="T12" fmla="*/ 94 w 3000"/>
                    <a:gd name="T13" fmla="*/ 31 h 1107"/>
                    <a:gd name="T14" fmla="*/ 91 w 3000"/>
                    <a:gd name="T15" fmla="*/ 34 h 1107"/>
                    <a:gd name="T16" fmla="*/ 92 w 3000"/>
                    <a:gd name="T17" fmla="*/ 10 h 1107"/>
                    <a:gd name="T18" fmla="*/ 59 w 3000"/>
                    <a:gd name="T19" fmla="*/ 18 h 1107"/>
                    <a:gd name="T20" fmla="*/ 56 w 3000"/>
                    <a:gd name="T21" fmla="*/ 34 h 1107"/>
                    <a:gd name="T22" fmla="*/ 54 w 3000"/>
                    <a:gd name="T23" fmla="*/ 18 h 1107"/>
                    <a:gd name="T24" fmla="*/ 0 w 3000"/>
                    <a:gd name="T25" fmla="*/ 0 h 1107"/>
                    <a:gd name="T26" fmla="*/ 0 w 3000"/>
                    <a:gd name="T27" fmla="*/ 0 h 110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00"/>
                    <a:gd name="T43" fmla="*/ 0 h 1107"/>
                    <a:gd name="T44" fmla="*/ 3000 w 3000"/>
                    <a:gd name="T45" fmla="*/ 1107 h 110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00" h="1107">
                      <a:moveTo>
                        <a:pt x="0" y="0"/>
                      </a:moveTo>
                      <a:lnTo>
                        <a:pt x="1833" y="479"/>
                      </a:lnTo>
                      <a:lnTo>
                        <a:pt x="2831" y="257"/>
                      </a:lnTo>
                      <a:lnTo>
                        <a:pt x="2555" y="181"/>
                      </a:lnTo>
                      <a:lnTo>
                        <a:pt x="2568" y="118"/>
                      </a:lnTo>
                      <a:lnTo>
                        <a:pt x="2994" y="240"/>
                      </a:lnTo>
                      <a:lnTo>
                        <a:pt x="3000" y="1010"/>
                      </a:lnTo>
                      <a:lnTo>
                        <a:pt x="2910" y="1097"/>
                      </a:lnTo>
                      <a:lnTo>
                        <a:pt x="2914" y="348"/>
                      </a:lnTo>
                      <a:lnTo>
                        <a:pt x="1911" y="603"/>
                      </a:lnTo>
                      <a:lnTo>
                        <a:pt x="1804" y="1107"/>
                      </a:lnTo>
                      <a:lnTo>
                        <a:pt x="1745" y="5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10" name="Freeform 253"/>
                <p:cNvSpPr>
                  <a:spLocks/>
                </p:cNvSpPr>
                <p:nvPr/>
              </p:nvSpPr>
              <p:spPr bwMode="auto">
                <a:xfrm>
                  <a:off x="3634" y="2083"/>
                  <a:ext cx="267" cy="247"/>
                </a:xfrm>
                <a:custGeom>
                  <a:avLst/>
                  <a:gdLst>
                    <a:gd name="T0" fmla="*/ 0 w 535"/>
                    <a:gd name="T1" fmla="*/ 13 h 494"/>
                    <a:gd name="T2" fmla="*/ 0 w 535"/>
                    <a:gd name="T3" fmla="*/ 2 h 494"/>
                    <a:gd name="T4" fmla="*/ 6 w 535"/>
                    <a:gd name="T5" fmla="*/ 0 h 494"/>
                    <a:gd name="T6" fmla="*/ 12 w 535"/>
                    <a:gd name="T7" fmla="*/ 1 h 494"/>
                    <a:gd name="T8" fmla="*/ 16 w 535"/>
                    <a:gd name="T9" fmla="*/ 4 h 494"/>
                    <a:gd name="T10" fmla="*/ 16 w 535"/>
                    <a:gd name="T11" fmla="*/ 15 h 494"/>
                    <a:gd name="T12" fmla="*/ 11 w 535"/>
                    <a:gd name="T13" fmla="*/ 15 h 494"/>
                    <a:gd name="T14" fmla="*/ 5 w 535"/>
                    <a:gd name="T15" fmla="*/ 14 h 494"/>
                    <a:gd name="T16" fmla="*/ 12 w 535"/>
                    <a:gd name="T17" fmla="*/ 13 h 494"/>
                    <a:gd name="T18" fmla="*/ 13 w 535"/>
                    <a:gd name="T19" fmla="*/ 4 h 494"/>
                    <a:gd name="T20" fmla="*/ 8 w 535"/>
                    <a:gd name="T21" fmla="*/ 6 h 494"/>
                    <a:gd name="T22" fmla="*/ 2 w 535"/>
                    <a:gd name="T23" fmla="*/ 4 h 494"/>
                    <a:gd name="T24" fmla="*/ 0 w 535"/>
                    <a:gd name="T25" fmla="*/ 13 h 494"/>
                    <a:gd name="T26" fmla="*/ 0 w 535"/>
                    <a:gd name="T27" fmla="*/ 13 h 4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35"/>
                    <a:gd name="T43" fmla="*/ 0 h 494"/>
                    <a:gd name="T44" fmla="*/ 535 w 535"/>
                    <a:gd name="T45" fmla="*/ 494 h 49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35" h="494">
                      <a:moveTo>
                        <a:pt x="0" y="416"/>
                      </a:moveTo>
                      <a:lnTo>
                        <a:pt x="10" y="53"/>
                      </a:lnTo>
                      <a:lnTo>
                        <a:pt x="192" y="0"/>
                      </a:lnTo>
                      <a:lnTo>
                        <a:pt x="405" y="17"/>
                      </a:lnTo>
                      <a:lnTo>
                        <a:pt x="514" y="101"/>
                      </a:lnTo>
                      <a:lnTo>
                        <a:pt x="535" y="451"/>
                      </a:lnTo>
                      <a:lnTo>
                        <a:pt x="382" y="494"/>
                      </a:lnTo>
                      <a:lnTo>
                        <a:pt x="170" y="447"/>
                      </a:lnTo>
                      <a:lnTo>
                        <a:pt x="415" y="415"/>
                      </a:lnTo>
                      <a:lnTo>
                        <a:pt x="426" y="105"/>
                      </a:lnTo>
                      <a:lnTo>
                        <a:pt x="280" y="173"/>
                      </a:lnTo>
                      <a:lnTo>
                        <a:pt x="92" y="112"/>
                      </a:lnTo>
                      <a:lnTo>
                        <a:pt x="0" y="416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11" name="Freeform 254"/>
                <p:cNvSpPr>
                  <a:spLocks/>
                </p:cNvSpPr>
                <p:nvPr/>
              </p:nvSpPr>
              <p:spPr bwMode="auto">
                <a:xfrm>
                  <a:off x="3974" y="2094"/>
                  <a:ext cx="245" cy="252"/>
                </a:xfrm>
                <a:custGeom>
                  <a:avLst/>
                  <a:gdLst>
                    <a:gd name="T0" fmla="*/ 0 w 490"/>
                    <a:gd name="T1" fmla="*/ 13 h 504"/>
                    <a:gd name="T2" fmla="*/ 1 w 490"/>
                    <a:gd name="T3" fmla="*/ 2 h 504"/>
                    <a:gd name="T4" fmla="*/ 6 w 490"/>
                    <a:gd name="T5" fmla="*/ 0 h 504"/>
                    <a:gd name="T6" fmla="*/ 13 w 490"/>
                    <a:gd name="T7" fmla="*/ 1 h 504"/>
                    <a:gd name="T8" fmla="*/ 15 w 490"/>
                    <a:gd name="T9" fmla="*/ 4 h 504"/>
                    <a:gd name="T10" fmla="*/ 15 w 490"/>
                    <a:gd name="T11" fmla="*/ 14 h 504"/>
                    <a:gd name="T12" fmla="*/ 11 w 490"/>
                    <a:gd name="T13" fmla="*/ 16 h 504"/>
                    <a:gd name="T14" fmla="*/ 6 w 490"/>
                    <a:gd name="T15" fmla="*/ 14 h 504"/>
                    <a:gd name="T16" fmla="*/ 12 w 490"/>
                    <a:gd name="T17" fmla="*/ 13 h 504"/>
                    <a:gd name="T18" fmla="*/ 12 w 490"/>
                    <a:gd name="T19" fmla="*/ 4 h 504"/>
                    <a:gd name="T20" fmla="*/ 9 w 490"/>
                    <a:gd name="T21" fmla="*/ 5 h 504"/>
                    <a:gd name="T22" fmla="*/ 4 w 490"/>
                    <a:gd name="T23" fmla="*/ 4 h 504"/>
                    <a:gd name="T24" fmla="*/ 0 w 490"/>
                    <a:gd name="T25" fmla="*/ 13 h 504"/>
                    <a:gd name="T26" fmla="*/ 0 w 490"/>
                    <a:gd name="T27" fmla="*/ 13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0"/>
                    <a:gd name="T43" fmla="*/ 0 h 504"/>
                    <a:gd name="T44" fmla="*/ 490 w 490"/>
                    <a:gd name="T45" fmla="*/ 504 h 5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0" h="504">
                      <a:moveTo>
                        <a:pt x="0" y="405"/>
                      </a:moveTo>
                      <a:lnTo>
                        <a:pt x="19" y="44"/>
                      </a:lnTo>
                      <a:lnTo>
                        <a:pt x="182" y="0"/>
                      </a:lnTo>
                      <a:lnTo>
                        <a:pt x="386" y="17"/>
                      </a:lnTo>
                      <a:lnTo>
                        <a:pt x="470" y="101"/>
                      </a:lnTo>
                      <a:lnTo>
                        <a:pt x="490" y="430"/>
                      </a:lnTo>
                      <a:lnTo>
                        <a:pt x="348" y="504"/>
                      </a:lnTo>
                      <a:lnTo>
                        <a:pt x="186" y="441"/>
                      </a:lnTo>
                      <a:lnTo>
                        <a:pt x="378" y="414"/>
                      </a:lnTo>
                      <a:lnTo>
                        <a:pt x="373" y="97"/>
                      </a:lnTo>
                      <a:lnTo>
                        <a:pt x="270" y="156"/>
                      </a:lnTo>
                      <a:lnTo>
                        <a:pt x="108" y="101"/>
                      </a:lnTo>
                      <a:lnTo>
                        <a:pt x="0" y="405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12" name="Freeform 255"/>
                <p:cNvSpPr>
                  <a:spLocks/>
                </p:cNvSpPr>
                <p:nvPr/>
              </p:nvSpPr>
              <p:spPr bwMode="auto">
                <a:xfrm>
                  <a:off x="4266" y="2216"/>
                  <a:ext cx="301" cy="279"/>
                </a:xfrm>
                <a:custGeom>
                  <a:avLst/>
                  <a:gdLst>
                    <a:gd name="T0" fmla="*/ 0 w 601"/>
                    <a:gd name="T1" fmla="*/ 14 h 557"/>
                    <a:gd name="T2" fmla="*/ 1 w 601"/>
                    <a:gd name="T3" fmla="*/ 1 h 557"/>
                    <a:gd name="T4" fmla="*/ 7 w 601"/>
                    <a:gd name="T5" fmla="*/ 0 h 557"/>
                    <a:gd name="T6" fmla="*/ 14 w 601"/>
                    <a:gd name="T7" fmla="*/ 1 h 557"/>
                    <a:gd name="T8" fmla="*/ 19 w 601"/>
                    <a:gd name="T9" fmla="*/ 4 h 557"/>
                    <a:gd name="T10" fmla="*/ 19 w 601"/>
                    <a:gd name="T11" fmla="*/ 15 h 557"/>
                    <a:gd name="T12" fmla="*/ 13 w 601"/>
                    <a:gd name="T13" fmla="*/ 18 h 557"/>
                    <a:gd name="T14" fmla="*/ 6 w 601"/>
                    <a:gd name="T15" fmla="*/ 16 h 557"/>
                    <a:gd name="T16" fmla="*/ 15 w 601"/>
                    <a:gd name="T17" fmla="*/ 15 h 557"/>
                    <a:gd name="T18" fmla="*/ 15 w 601"/>
                    <a:gd name="T19" fmla="*/ 4 h 557"/>
                    <a:gd name="T20" fmla="*/ 10 w 601"/>
                    <a:gd name="T21" fmla="*/ 5 h 557"/>
                    <a:gd name="T22" fmla="*/ 4 w 601"/>
                    <a:gd name="T23" fmla="*/ 4 h 557"/>
                    <a:gd name="T24" fmla="*/ 0 w 601"/>
                    <a:gd name="T25" fmla="*/ 14 h 557"/>
                    <a:gd name="T26" fmla="*/ 0 w 601"/>
                    <a:gd name="T27" fmla="*/ 14 h 55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01"/>
                    <a:gd name="T43" fmla="*/ 0 h 557"/>
                    <a:gd name="T44" fmla="*/ 601 w 601"/>
                    <a:gd name="T45" fmla="*/ 557 h 55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01" h="557">
                      <a:moveTo>
                        <a:pt x="0" y="434"/>
                      </a:moveTo>
                      <a:lnTo>
                        <a:pt x="25" y="27"/>
                      </a:lnTo>
                      <a:lnTo>
                        <a:pt x="217" y="0"/>
                      </a:lnTo>
                      <a:lnTo>
                        <a:pt x="438" y="10"/>
                      </a:lnTo>
                      <a:lnTo>
                        <a:pt x="601" y="107"/>
                      </a:lnTo>
                      <a:lnTo>
                        <a:pt x="592" y="468"/>
                      </a:lnTo>
                      <a:lnTo>
                        <a:pt x="394" y="557"/>
                      </a:lnTo>
                      <a:lnTo>
                        <a:pt x="179" y="489"/>
                      </a:lnTo>
                      <a:lnTo>
                        <a:pt x="459" y="466"/>
                      </a:lnTo>
                      <a:lnTo>
                        <a:pt x="478" y="112"/>
                      </a:lnTo>
                      <a:lnTo>
                        <a:pt x="293" y="156"/>
                      </a:lnTo>
                      <a:lnTo>
                        <a:pt x="126" y="111"/>
                      </a:lnTo>
                      <a:lnTo>
                        <a:pt x="0" y="434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13" name="Freeform 256"/>
                <p:cNvSpPr>
                  <a:spLocks/>
                </p:cNvSpPr>
                <p:nvPr/>
              </p:nvSpPr>
              <p:spPr bwMode="auto">
                <a:xfrm>
                  <a:off x="4618" y="2211"/>
                  <a:ext cx="257" cy="255"/>
                </a:xfrm>
                <a:custGeom>
                  <a:avLst/>
                  <a:gdLst>
                    <a:gd name="T0" fmla="*/ 0 w 515"/>
                    <a:gd name="T1" fmla="*/ 13 h 509"/>
                    <a:gd name="T2" fmla="*/ 0 w 515"/>
                    <a:gd name="T3" fmla="*/ 1 h 509"/>
                    <a:gd name="T4" fmla="*/ 4 w 515"/>
                    <a:gd name="T5" fmla="*/ 0 h 509"/>
                    <a:gd name="T6" fmla="*/ 12 w 515"/>
                    <a:gd name="T7" fmla="*/ 1 h 509"/>
                    <a:gd name="T8" fmla="*/ 16 w 515"/>
                    <a:gd name="T9" fmla="*/ 3 h 509"/>
                    <a:gd name="T10" fmla="*/ 16 w 515"/>
                    <a:gd name="T11" fmla="*/ 15 h 509"/>
                    <a:gd name="T12" fmla="*/ 11 w 515"/>
                    <a:gd name="T13" fmla="*/ 16 h 509"/>
                    <a:gd name="T14" fmla="*/ 3 w 515"/>
                    <a:gd name="T15" fmla="*/ 15 h 509"/>
                    <a:gd name="T16" fmla="*/ 13 w 515"/>
                    <a:gd name="T17" fmla="*/ 13 h 509"/>
                    <a:gd name="T18" fmla="*/ 13 w 515"/>
                    <a:gd name="T19" fmla="*/ 4 h 509"/>
                    <a:gd name="T20" fmla="*/ 7 w 515"/>
                    <a:gd name="T21" fmla="*/ 5 h 509"/>
                    <a:gd name="T22" fmla="*/ 2 w 515"/>
                    <a:gd name="T23" fmla="*/ 3 h 509"/>
                    <a:gd name="T24" fmla="*/ 0 w 515"/>
                    <a:gd name="T25" fmla="*/ 13 h 509"/>
                    <a:gd name="T26" fmla="*/ 0 w 515"/>
                    <a:gd name="T27" fmla="*/ 13 h 5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5"/>
                    <a:gd name="T43" fmla="*/ 0 h 509"/>
                    <a:gd name="T44" fmla="*/ 515 w 515"/>
                    <a:gd name="T45" fmla="*/ 509 h 5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5" h="509">
                      <a:moveTo>
                        <a:pt x="0" y="401"/>
                      </a:moveTo>
                      <a:lnTo>
                        <a:pt x="0" y="32"/>
                      </a:lnTo>
                      <a:lnTo>
                        <a:pt x="139" y="0"/>
                      </a:lnTo>
                      <a:lnTo>
                        <a:pt x="386" y="13"/>
                      </a:lnTo>
                      <a:lnTo>
                        <a:pt x="513" y="78"/>
                      </a:lnTo>
                      <a:lnTo>
                        <a:pt x="515" y="452"/>
                      </a:lnTo>
                      <a:lnTo>
                        <a:pt x="374" y="509"/>
                      </a:lnTo>
                      <a:lnTo>
                        <a:pt x="125" y="458"/>
                      </a:lnTo>
                      <a:lnTo>
                        <a:pt x="422" y="416"/>
                      </a:lnTo>
                      <a:lnTo>
                        <a:pt x="420" y="106"/>
                      </a:lnTo>
                      <a:lnTo>
                        <a:pt x="241" y="142"/>
                      </a:lnTo>
                      <a:lnTo>
                        <a:pt x="82" y="89"/>
                      </a:lnTo>
                      <a:lnTo>
                        <a:pt x="0" y="401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14" name="Freeform 257"/>
                <p:cNvSpPr>
                  <a:spLocks/>
                </p:cNvSpPr>
                <p:nvPr/>
              </p:nvSpPr>
              <p:spPr bwMode="auto">
                <a:xfrm>
                  <a:off x="3864" y="2209"/>
                  <a:ext cx="120" cy="45"/>
                </a:xfrm>
                <a:custGeom>
                  <a:avLst/>
                  <a:gdLst>
                    <a:gd name="T0" fmla="*/ 0 w 240"/>
                    <a:gd name="T1" fmla="*/ 0 h 91"/>
                    <a:gd name="T2" fmla="*/ 8 w 240"/>
                    <a:gd name="T3" fmla="*/ 0 h 91"/>
                    <a:gd name="T4" fmla="*/ 8 w 240"/>
                    <a:gd name="T5" fmla="*/ 1 h 91"/>
                    <a:gd name="T6" fmla="*/ 1 w 240"/>
                    <a:gd name="T7" fmla="*/ 2 h 91"/>
                    <a:gd name="T8" fmla="*/ 0 w 240"/>
                    <a:gd name="T9" fmla="*/ 0 h 91"/>
                    <a:gd name="T10" fmla="*/ 0 w 240"/>
                    <a:gd name="T11" fmla="*/ 0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0"/>
                    <a:gd name="T19" fmla="*/ 0 h 91"/>
                    <a:gd name="T20" fmla="*/ 240 w 240"/>
                    <a:gd name="T21" fmla="*/ 91 h 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0" h="91">
                      <a:moveTo>
                        <a:pt x="0" y="21"/>
                      </a:moveTo>
                      <a:lnTo>
                        <a:pt x="236" y="0"/>
                      </a:lnTo>
                      <a:lnTo>
                        <a:pt x="240" y="53"/>
                      </a:lnTo>
                      <a:lnTo>
                        <a:pt x="4" y="9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15" name="Freeform 258"/>
                <p:cNvSpPr>
                  <a:spLocks/>
                </p:cNvSpPr>
                <p:nvPr/>
              </p:nvSpPr>
              <p:spPr bwMode="auto">
                <a:xfrm>
                  <a:off x="4170" y="2195"/>
                  <a:ext cx="217" cy="55"/>
                </a:xfrm>
                <a:custGeom>
                  <a:avLst/>
                  <a:gdLst>
                    <a:gd name="T0" fmla="*/ 1 w 433"/>
                    <a:gd name="T1" fmla="*/ 0 h 111"/>
                    <a:gd name="T2" fmla="*/ 4 w 433"/>
                    <a:gd name="T3" fmla="*/ 0 h 111"/>
                    <a:gd name="T4" fmla="*/ 14 w 433"/>
                    <a:gd name="T5" fmla="*/ 3 h 111"/>
                    <a:gd name="T6" fmla="*/ 8 w 433"/>
                    <a:gd name="T7" fmla="*/ 3 h 111"/>
                    <a:gd name="T8" fmla="*/ 4 w 433"/>
                    <a:gd name="T9" fmla="*/ 2 h 111"/>
                    <a:gd name="T10" fmla="*/ 0 w 433"/>
                    <a:gd name="T11" fmla="*/ 3 h 111"/>
                    <a:gd name="T12" fmla="*/ 1 w 433"/>
                    <a:gd name="T13" fmla="*/ 0 h 111"/>
                    <a:gd name="T14" fmla="*/ 1 w 433"/>
                    <a:gd name="T15" fmla="*/ 0 h 1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3"/>
                    <a:gd name="T25" fmla="*/ 0 h 111"/>
                    <a:gd name="T26" fmla="*/ 433 w 433"/>
                    <a:gd name="T27" fmla="*/ 111 h 1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3" h="111">
                      <a:moveTo>
                        <a:pt x="13" y="14"/>
                      </a:moveTo>
                      <a:lnTo>
                        <a:pt x="108" y="0"/>
                      </a:lnTo>
                      <a:lnTo>
                        <a:pt x="433" y="109"/>
                      </a:lnTo>
                      <a:lnTo>
                        <a:pt x="245" y="111"/>
                      </a:lnTo>
                      <a:lnTo>
                        <a:pt x="117" y="69"/>
                      </a:lnTo>
                      <a:lnTo>
                        <a:pt x="0" y="103"/>
                      </a:ln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16" name="Freeform 259"/>
                <p:cNvSpPr>
                  <a:spLocks/>
                </p:cNvSpPr>
                <p:nvPr/>
              </p:nvSpPr>
              <p:spPr bwMode="auto">
                <a:xfrm>
                  <a:off x="4549" y="2297"/>
                  <a:ext cx="79" cy="59"/>
                </a:xfrm>
                <a:custGeom>
                  <a:avLst/>
                  <a:gdLst>
                    <a:gd name="T0" fmla="*/ 1 w 158"/>
                    <a:gd name="T1" fmla="*/ 0 h 118"/>
                    <a:gd name="T2" fmla="*/ 5 w 158"/>
                    <a:gd name="T3" fmla="*/ 2 h 118"/>
                    <a:gd name="T4" fmla="*/ 5 w 158"/>
                    <a:gd name="T5" fmla="*/ 4 h 118"/>
                    <a:gd name="T6" fmla="*/ 0 w 158"/>
                    <a:gd name="T7" fmla="*/ 3 h 118"/>
                    <a:gd name="T8" fmla="*/ 1 w 158"/>
                    <a:gd name="T9" fmla="*/ 0 h 118"/>
                    <a:gd name="T10" fmla="*/ 1 w 158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18"/>
                    <a:gd name="T20" fmla="*/ 158 w 158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18">
                      <a:moveTo>
                        <a:pt x="23" y="0"/>
                      </a:moveTo>
                      <a:lnTo>
                        <a:pt x="158" y="47"/>
                      </a:lnTo>
                      <a:lnTo>
                        <a:pt x="152" y="118"/>
                      </a:lnTo>
                      <a:lnTo>
                        <a:pt x="0" y="7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  <p:sp>
              <p:nvSpPr>
                <p:cNvPr id="317" name="Freeform 260"/>
                <p:cNvSpPr>
                  <a:spLocks/>
                </p:cNvSpPr>
                <p:nvPr/>
              </p:nvSpPr>
              <p:spPr bwMode="auto">
                <a:xfrm>
                  <a:off x="3334" y="2410"/>
                  <a:ext cx="118" cy="54"/>
                </a:xfrm>
                <a:custGeom>
                  <a:avLst/>
                  <a:gdLst>
                    <a:gd name="T0" fmla="*/ 1 w 235"/>
                    <a:gd name="T1" fmla="*/ 0 h 109"/>
                    <a:gd name="T2" fmla="*/ 8 w 235"/>
                    <a:gd name="T3" fmla="*/ 0 h 109"/>
                    <a:gd name="T4" fmla="*/ 8 w 235"/>
                    <a:gd name="T5" fmla="*/ 2 h 109"/>
                    <a:gd name="T6" fmla="*/ 0 w 235"/>
                    <a:gd name="T7" fmla="*/ 3 h 109"/>
                    <a:gd name="T8" fmla="*/ 1 w 235"/>
                    <a:gd name="T9" fmla="*/ 0 h 109"/>
                    <a:gd name="T10" fmla="*/ 1 w 235"/>
                    <a:gd name="T11" fmla="*/ 0 h 1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5"/>
                    <a:gd name="T19" fmla="*/ 0 h 109"/>
                    <a:gd name="T20" fmla="*/ 235 w 235"/>
                    <a:gd name="T21" fmla="*/ 109 h 1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5" h="109">
                      <a:moveTo>
                        <a:pt x="5" y="29"/>
                      </a:moveTo>
                      <a:lnTo>
                        <a:pt x="232" y="0"/>
                      </a:lnTo>
                      <a:lnTo>
                        <a:pt x="235" y="70"/>
                      </a:lnTo>
                      <a:lnTo>
                        <a:pt x="0" y="10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A3D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>
                    <a:cs typeface="Akhbar MT" pitchFamily="2" charset="-78"/>
                  </a:endParaRPr>
                </a:p>
              </p:txBody>
            </p:sp>
          </p:grpSp>
        </p:grpSp>
        <p:grpSp>
          <p:nvGrpSpPr>
            <p:cNvPr id="284" name="Group 261"/>
            <p:cNvGrpSpPr>
              <a:grpSpLocks/>
            </p:cNvGrpSpPr>
            <p:nvPr/>
          </p:nvGrpSpPr>
          <p:grpSpPr bwMode="auto">
            <a:xfrm>
              <a:off x="3856" y="1392"/>
              <a:ext cx="1664" cy="803"/>
              <a:chOff x="3856" y="1392"/>
              <a:chExt cx="1664" cy="803"/>
            </a:xfrm>
          </p:grpSpPr>
          <p:sp>
            <p:nvSpPr>
              <p:cNvPr id="285" name="Freeform 262"/>
              <p:cNvSpPr>
                <a:spLocks/>
              </p:cNvSpPr>
              <p:nvPr/>
            </p:nvSpPr>
            <p:spPr bwMode="auto">
              <a:xfrm>
                <a:off x="4119" y="1488"/>
                <a:ext cx="74" cy="135"/>
              </a:xfrm>
              <a:custGeom>
                <a:avLst/>
                <a:gdLst>
                  <a:gd name="T0" fmla="*/ 2 w 148"/>
                  <a:gd name="T1" fmla="*/ 0 h 270"/>
                  <a:gd name="T2" fmla="*/ 5 w 148"/>
                  <a:gd name="T3" fmla="*/ 1 h 270"/>
                  <a:gd name="T4" fmla="*/ 5 w 148"/>
                  <a:gd name="T5" fmla="*/ 5 h 270"/>
                  <a:gd name="T6" fmla="*/ 3 w 148"/>
                  <a:gd name="T7" fmla="*/ 8 h 270"/>
                  <a:gd name="T8" fmla="*/ 0 w 148"/>
                  <a:gd name="T9" fmla="*/ 8 h 270"/>
                  <a:gd name="T10" fmla="*/ 2 w 148"/>
                  <a:gd name="T11" fmla="*/ 0 h 270"/>
                  <a:gd name="T12" fmla="*/ 2 w 148"/>
                  <a:gd name="T13" fmla="*/ 0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270"/>
                  <a:gd name="T23" fmla="*/ 148 w 148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270">
                    <a:moveTo>
                      <a:pt x="79" y="0"/>
                    </a:moveTo>
                    <a:lnTo>
                      <a:pt x="140" y="30"/>
                    </a:lnTo>
                    <a:lnTo>
                      <a:pt x="148" y="175"/>
                    </a:lnTo>
                    <a:lnTo>
                      <a:pt x="106" y="270"/>
                    </a:lnTo>
                    <a:lnTo>
                      <a:pt x="0" y="26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86" name="Freeform 263"/>
              <p:cNvSpPr>
                <a:spLocks/>
              </p:cNvSpPr>
              <p:nvPr/>
            </p:nvSpPr>
            <p:spPr bwMode="auto">
              <a:xfrm>
                <a:off x="4453" y="1501"/>
                <a:ext cx="91" cy="132"/>
              </a:xfrm>
              <a:custGeom>
                <a:avLst/>
                <a:gdLst>
                  <a:gd name="T0" fmla="*/ 3 w 182"/>
                  <a:gd name="T1" fmla="*/ 0 h 265"/>
                  <a:gd name="T2" fmla="*/ 0 w 182"/>
                  <a:gd name="T3" fmla="*/ 7 h 265"/>
                  <a:gd name="T4" fmla="*/ 3 w 182"/>
                  <a:gd name="T5" fmla="*/ 8 h 265"/>
                  <a:gd name="T6" fmla="*/ 6 w 182"/>
                  <a:gd name="T7" fmla="*/ 4 h 265"/>
                  <a:gd name="T8" fmla="*/ 3 w 182"/>
                  <a:gd name="T9" fmla="*/ 0 h 265"/>
                  <a:gd name="T10" fmla="*/ 3 w 182"/>
                  <a:gd name="T11" fmla="*/ 0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265"/>
                  <a:gd name="T20" fmla="*/ 182 w 182"/>
                  <a:gd name="T21" fmla="*/ 265 h 2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265">
                    <a:moveTo>
                      <a:pt x="114" y="0"/>
                    </a:moveTo>
                    <a:lnTo>
                      <a:pt x="0" y="230"/>
                    </a:lnTo>
                    <a:lnTo>
                      <a:pt x="114" y="265"/>
                    </a:lnTo>
                    <a:lnTo>
                      <a:pt x="182" y="14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87" name="Freeform 264"/>
              <p:cNvSpPr>
                <a:spLocks/>
              </p:cNvSpPr>
              <p:nvPr/>
            </p:nvSpPr>
            <p:spPr bwMode="auto">
              <a:xfrm>
                <a:off x="4748" y="1627"/>
                <a:ext cx="102" cy="157"/>
              </a:xfrm>
              <a:custGeom>
                <a:avLst/>
                <a:gdLst>
                  <a:gd name="T0" fmla="*/ 3 w 205"/>
                  <a:gd name="T1" fmla="*/ 0 h 314"/>
                  <a:gd name="T2" fmla="*/ 0 w 205"/>
                  <a:gd name="T3" fmla="*/ 9 h 314"/>
                  <a:gd name="T4" fmla="*/ 2 w 205"/>
                  <a:gd name="T5" fmla="*/ 10 h 314"/>
                  <a:gd name="T6" fmla="*/ 5 w 205"/>
                  <a:gd name="T7" fmla="*/ 9 h 314"/>
                  <a:gd name="T8" fmla="*/ 6 w 205"/>
                  <a:gd name="T9" fmla="*/ 1 h 314"/>
                  <a:gd name="T10" fmla="*/ 3 w 205"/>
                  <a:gd name="T11" fmla="*/ 0 h 314"/>
                  <a:gd name="T12" fmla="*/ 3 w 205"/>
                  <a:gd name="T13" fmla="*/ 0 h 3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5"/>
                  <a:gd name="T22" fmla="*/ 0 h 314"/>
                  <a:gd name="T23" fmla="*/ 205 w 205"/>
                  <a:gd name="T24" fmla="*/ 314 h 3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5" h="314">
                    <a:moveTo>
                      <a:pt x="120" y="0"/>
                    </a:moveTo>
                    <a:lnTo>
                      <a:pt x="0" y="270"/>
                    </a:lnTo>
                    <a:lnTo>
                      <a:pt x="74" y="314"/>
                    </a:lnTo>
                    <a:lnTo>
                      <a:pt x="184" y="261"/>
                    </a:lnTo>
                    <a:lnTo>
                      <a:pt x="205" y="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88" name="Freeform 265"/>
              <p:cNvSpPr>
                <a:spLocks/>
              </p:cNvSpPr>
              <p:nvPr/>
            </p:nvSpPr>
            <p:spPr bwMode="auto">
              <a:xfrm>
                <a:off x="5097" y="1611"/>
                <a:ext cx="87" cy="137"/>
              </a:xfrm>
              <a:custGeom>
                <a:avLst/>
                <a:gdLst>
                  <a:gd name="T0" fmla="*/ 3 w 173"/>
                  <a:gd name="T1" fmla="*/ 0 h 274"/>
                  <a:gd name="T2" fmla="*/ 0 w 173"/>
                  <a:gd name="T3" fmla="*/ 9 h 274"/>
                  <a:gd name="T4" fmla="*/ 5 w 173"/>
                  <a:gd name="T5" fmla="*/ 9 h 274"/>
                  <a:gd name="T6" fmla="*/ 6 w 173"/>
                  <a:gd name="T7" fmla="*/ 1 h 274"/>
                  <a:gd name="T8" fmla="*/ 3 w 173"/>
                  <a:gd name="T9" fmla="*/ 0 h 274"/>
                  <a:gd name="T10" fmla="*/ 3 w 173"/>
                  <a:gd name="T11" fmla="*/ 0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3"/>
                  <a:gd name="T19" fmla="*/ 0 h 274"/>
                  <a:gd name="T20" fmla="*/ 173 w 173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3" h="274">
                    <a:moveTo>
                      <a:pt x="85" y="0"/>
                    </a:moveTo>
                    <a:lnTo>
                      <a:pt x="0" y="274"/>
                    </a:lnTo>
                    <a:lnTo>
                      <a:pt x="152" y="268"/>
                    </a:lnTo>
                    <a:lnTo>
                      <a:pt x="173" y="2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89" name="Freeform 266"/>
              <p:cNvSpPr>
                <a:spLocks/>
              </p:cNvSpPr>
              <p:nvPr/>
            </p:nvSpPr>
            <p:spPr bwMode="auto">
              <a:xfrm>
                <a:off x="3952" y="1672"/>
                <a:ext cx="928" cy="292"/>
              </a:xfrm>
              <a:custGeom>
                <a:avLst/>
                <a:gdLst>
                  <a:gd name="T0" fmla="*/ 58 w 1855"/>
                  <a:gd name="T1" fmla="*/ 19 h 583"/>
                  <a:gd name="T2" fmla="*/ 5 w 1855"/>
                  <a:gd name="T3" fmla="*/ 0 h 583"/>
                  <a:gd name="T4" fmla="*/ 2 w 1855"/>
                  <a:gd name="T5" fmla="*/ 1 h 583"/>
                  <a:gd name="T6" fmla="*/ 0 w 1855"/>
                  <a:gd name="T7" fmla="*/ 17 h 583"/>
                  <a:gd name="T8" fmla="*/ 6 w 1855"/>
                  <a:gd name="T9" fmla="*/ 5 h 583"/>
                  <a:gd name="T10" fmla="*/ 58 w 1855"/>
                  <a:gd name="T11" fmla="*/ 19 h 583"/>
                  <a:gd name="T12" fmla="*/ 58 w 1855"/>
                  <a:gd name="T13" fmla="*/ 19 h 5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5"/>
                  <a:gd name="T22" fmla="*/ 0 h 583"/>
                  <a:gd name="T23" fmla="*/ 1855 w 1855"/>
                  <a:gd name="T24" fmla="*/ 583 h 5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5" h="583">
                    <a:moveTo>
                      <a:pt x="1855" y="583"/>
                    </a:moveTo>
                    <a:lnTo>
                      <a:pt x="154" y="0"/>
                    </a:lnTo>
                    <a:lnTo>
                      <a:pt x="44" y="19"/>
                    </a:lnTo>
                    <a:lnTo>
                      <a:pt x="0" y="538"/>
                    </a:lnTo>
                    <a:lnTo>
                      <a:pt x="188" y="144"/>
                    </a:lnTo>
                    <a:lnTo>
                      <a:pt x="1855" y="583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90" name="Freeform 267"/>
              <p:cNvSpPr>
                <a:spLocks/>
              </p:cNvSpPr>
              <p:nvPr/>
            </p:nvSpPr>
            <p:spPr bwMode="auto">
              <a:xfrm>
                <a:off x="3856" y="1561"/>
                <a:ext cx="229" cy="397"/>
              </a:xfrm>
              <a:custGeom>
                <a:avLst/>
                <a:gdLst>
                  <a:gd name="T0" fmla="*/ 0 w 458"/>
                  <a:gd name="T1" fmla="*/ 23 h 793"/>
                  <a:gd name="T2" fmla="*/ 2 w 458"/>
                  <a:gd name="T3" fmla="*/ 4 h 793"/>
                  <a:gd name="T4" fmla="*/ 5 w 458"/>
                  <a:gd name="T5" fmla="*/ 2 h 793"/>
                  <a:gd name="T6" fmla="*/ 14 w 458"/>
                  <a:gd name="T7" fmla="*/ 0 h 793"/>
                  <a:gd name="T8" fmla="*/ 14 w 458"/>
                  <a:gd name="T9" fmla="*/ 2 h 793"/>
                  <a:gd name="T10" fmla="*/ 5 w 458"/>
                  <a:gd name="T11" fmla="*/ 4 h 793"/>
                  <a:gd name="T12" fmla="*/ 3 w 458"/>
                  <a:gd name="T13" fmla="*/ 25 h 793"/>
                  <a:gd name="T14" fmla="*/ 0 w 458"/>
                  <a:gd name="T15" fmla="*/ 23 h 793"/>
                  <a:gd name="T16" fmla="*/ 0 w 458"/>
                  <a:gd name="T17" fmla="*/ 23 h 7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8"/>
                  <a:gd name="T28" fmla="*/ 0 h 793"/>
                  <a:gd name="T29" fmla="*/ 458 w 458"/>
                  <a:gd name="T30" fmla="*/ 793 h 7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8" h="793">
                    <a:moveTo>
                      <a:pt x="0" y="723"/>
                    </a:moveTo>
                    <a:lnTo>
                      <a:pt x="61" y="118"/>
                    </a:lnTo>
                    <a:lnTo>
                      <a:pt x="143" y="40"/>
                    </a:lnTo>
                    <a:lnTo>
                      <a:pt x="458" y="0"/>
                    </a:lnTo>
                    <a:lnTo>
                      <a:pt x="441" y="52"/>
                    </a:lnTo>
                    <a:lnTo>
                      <a:pt x="147" y="107"/>
                    </a:lnTo>
                    <a:lnTo>
                      <a:pt x="80" y="793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91" name="Freeform 268"/>
              <p:cNvSpPr>
                <a:spLocks/>
              </p:cNvSpPr>
              <p:nvPr/>
            </p:nvSpPr>
            <p:spPr bwMode="auto">
              <a:xfrm>
                <a:off x="4020" y="1642"/>
                <a:ext cx="1500" cy="553"/>
              </a:xfrm>
              <a:custGeom>
                <a:avLst/>
                <a:gdLst>
                  <a:gd name="T0" fmla="*/ 0 w 3000"/>
                  <a:gd name="T1" fmla="*/ 0 h 1107"/>
                  <a:gd name="T2" fmla="*/ 57 w 3000"/>
                  <a:gd name="T3" fmla="*/ 14 h 1107"/>
                  <a:gd name="T4" fmla="*/ 89 w 3000"/>
                  <a:gd name="T5" fmla="*/ 8 h 1107"/>
                  <a:gd name="T6" fmla="*/ 80 w 3000"/>
                  <a:gd name="T7" fmla="*/ 5 h 1107"/>
                  <a:gd name="T8" fmla="*/ 81 w 3000"/>
                  <a:gd name="T9" fmla="*/ 3 h 1107"/>
                  <a:gd name="T10" fmla="*/ 94 w 3000"/>
                  <a:gd name="T11" fmla="*/ 7 h 1107"/>
                  <a:gd name="T12" fmla="*/ 94 w 3000"/>
                  <a:gd name="T13" fmla="*/ 31 h 1107"/>
                  <a:gd name="T14" fmla="*/ 91 w 3000"/>
                  <a:gd name="T15" fmla="*/ 34 h 1107"/>
                  <a:gd name="T16" fmla="*/ 92 w 3000"/>
                  <a:gd name="T17" fmla="*/ 10 h 1107"/>
                  <a:gd name="T18" fmla="*/ 59 w 3000"/>
                  <a:gd name="T19" fmla="*/ 18 h 1107"/>
                  <a:gd name="T20" fmla="*/ 56 w 3000"/>
                  <a:gd name="T21" fmla="*/ 34 h 1107"/>
                  <a:gd name="T22" fmla="*/ 54 w 3000"/>
                  <a:gd name="T23" fmla="*/ 18 h 1107"/>
                  <a:gd name="T24" fmla="*/ 0 w 3000"/>
                  <a:gd name="T25" fmla="*/ 0 h 1107"/>
                  <a:gd name="T26" fmla="*/ 0 w 3000"/>
                  <a:gd name="T27" fmla="*/ 0 h 1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0"/>
                  <a:gd name="T43" fmla="*/ 0 h 1107"/>
                  <a:gd name="T44" fmla="*/ 3000 w 3000"/>
                  <a:gd name="T45" fmla="*/ 1107 h 1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0" h="1107">
                    <a:moveTo>
                      <a:pt x="0" y="0"/>
                    </a:moveTo>
                    <a:lnTo>
                      <a:pt x="1833" y="479"/>
                    </a:lnTo>
                    <a:lnTo>
                      <a:pt x="2831" y="257"/>
                    </a:lnTo>
                    <a:lnTo>
                      <a:pt x="2555" y="181"/>
                    </a:lnTo>
                    <a:lnTo>
                      <a:pt x="2568" y="118"/>
                    </a:lnTo>
                    <a:lnTo>
                      <a:pt x="2994" y="240"/>
                    </a:lnTo>
                    <a:lnTo>
                      <a:pt x="3000" y="1010"/>
                    </a:lnTo>
                    <a:lnTo>
                      <a:pt x="2910" y="1097"/>
                    </a:lnTo>
                    <a:lnTo>
                      <a:pt x="2914" y="348"/>
                    </a:lnTo>
                    <a:lnTo>
                      <a:pt x="1911" y="603"/>
                    </a:lnTo>
                    <a:lnTo>
                      <a:pt x="1804" y="1107"/>
                    </a:lnTo>
                    <a:lnTo>
                      <a:pt x="1745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92" name="Freeform 269"/>
              <p:cNvSpPr>
                <a:spLocks/>
              </p:cNvSpPr>
              <p:nvPr/>
            </p:nvSpPr>
            <p:spPr bwMode="auto">
              <a:xfrm>
                <a:off x="4075" y="1392"/>
                <a:ext cx="267" cy="247"/>
              </a:xfrm>
              <a:custGeom>
                <a:avLst/>
                <a:gdLst>
                  <a:gd name="T0" fmla="*/ 0 w 535"/>
                  <a:gd name="T1" fmla="*/ 13 h 494"/>
                  <a:gd name="T2" fmla="*/ 0 w 535"/>
                  <a:gd name="T3" fmla="*/ 2 h 494"/>
                  <a:gd name="T4" fmla="*/ 6 w 535"/>
                  <a:gd name="T5" fmla="*/ 0 h 494"/>
                  <a:gd name="T6" fmla="*/ 12 w 535"/>
                  <a:gd name="T7" fmla="*/ 1 h 494"/>
                  <a:gd name="T8" fmla="*/ 16 w 535"/>
                  <a:gd name="T9" fmla="*/ 4 h 494"/>
                  <a:gd name="T10" fmla="*/ 16 w 535"/>
                  <a:gd name="T11" fmla="*/ 15 h 494"/>
                  <a:gd name="T12" fmla="*/ 11 w 535"/>
                  <a:gd name="T13" fmla="*/ 15 h 494"/>
                  <a:gd name="T14" fmla="*/ 5 w 535"/>
                  <a:gd name="T15" fmla="*/ 14 h 494"/>
                  <a:gd name="T16" fmla="*/ 12 w 535"/>
                  <a:gd name="T17" fmla="*/ 13 h 494"/>
                  <a:gd name="T18" fmla="*/ 13 w 535"/>
                  <a:gd name="T19" fmla="*/ 4 h 494"/>
                  <a:gd name="T20" fmla="*/ 8 w 535"/>
                  <a:gd name="T21" fmla="*/ 6 h 494"/>
                  <a:gd name="T22" fmla="*/ 2 w 535"/>
                  <a:gd name="T23" fmla="*/ 4 h 494"/>
                  <a:gd name="T24" fmla="*/ 0 w 535"/>
                  <a:gd name="T25" fmla="*/ 13 h 494"/>
                  <a:gd name="T26" fmla="*/ 0 w 535"/>
                  <a:gd name="T27" fmla="*/ 13 h 4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494"/>
                  <a:gd name="T44" fmla="*/ 535 w 535"/>
                  <a:gd name="T45" fmla="*/ 494 h 4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494">
                    <a:moveTo>
                      <a:pt x="0" y="416"/>
                    </a:moveTo>
                    <a:lnTo>
                      <a:pt x="10" y="53"/>
                    </a:lnTo>
                    <a:lnTo>
                      <a:pt x="192" y="0"/>
                    </a:lnTo>
                    <a:lnTo>
                      <a:pt x="405" y="17"/>
                    </a:lnTo>
                    <a:lnTo>
                      <a:pt x="514" y="101"/>
                    </a:lnTo>
                    <a:lnTo>
                      <a:pt x="535" y="451"/>
                    </a:lnTo>
                    <a:lnTo>
                      <a:pt x="382" y="494"/>
                    </a:lnTo>
                    <a:lnTo>
                      <a:pt x="170" y="447"/>
                    </a:lnTo>
                    <a:lnTo>
                      <a:pt x="415" y="415"/>
                    </a:lnTo>
                    <a:lnTo>
                      <a:pt x="426" y="105"/>
                    </a:lnTo>
                    <a:lnTo>
                      <a:pt x="280" y="173"/>
                    </a:lnTo>
                    <a:lnTo>
                      <a:pt x="92" y="112"/>
                    </a:ln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93" name="Freeform 270"/>
              <p:cNvSpPr>
                <a:spLocks/>
              </p:cNvSpPr>
              <p:nvPr/>
            </p:nvSpPr>
            <p:spPr bwMode="auto">
              <a:xfrm>
                <a:off x="4415" y="1403"/>
                <a:ext cx="245" cy="252"/>
              </a:xfrm>
              <a:custGeom>
                <a:avLst/>
                <a:gdLst>
                  <a:gd name="T0" fmla="*/ 0 w 490"/>
                  <a:gd name="T1" fmla="*/ 13 h 504"/>
                  <a:gd name="T2" fmla="*/ 1 w 490"/>
                  <a:gd name="T3" fmla="*/ 2 h 504"/>
                  <a:gd name="T4" fmla="*/ 6 w 490"/>
                  <a:gd name="T5" fmla="*/ 0 h 504"/>
                  <a:gd name="T6" fmla="*/ 13 w 490"/>
                  <a:gd name="T7" fmla="*/ 1 h 504"/>
                  <a:gd name="T8" fmla="*/ 15 w 490"/>
                  <a:gd name="T9" fmla="*/ 4 h 504"/>
                  <a:gd name="T10" fmla="*/ 15 w 490"/>
                  <a:gd name="T11" fmla="*/ 14 h 504"/>
                  <a:gd name="T12" fmla="*/ 11 w 490"/>
                  <a:gd name="T13" fmla="*/ 16 h 504"/>
                  <a:gd name="T14" fmla="*/ 6 w 490"/>
                  <a:gd name="T15" fmla="*/ 14 h 504"/>
                  <a:gd name="T16" fmla="*/ 12 w 490"/>
                  <a:gd name="T17" fmla="*/ 13 h 504"/>
                  <a:gd name="T18" fmla="*/ 12 w 490"/>
                  <a:gd name="T19" fmla="*/ 4 h 504"/>
                  <a:gd name="T20" fmla="*/ 9 w 490"/>
                  <a:gd name="T21" fmla="*/ 5 h 504"/>
                  <a:gd name="T22" fmla="*/ 4 w 490"/>
                  <a:gd name="T23" fmla="*/ 4 h 504"/>
                  <a:gd name="T24" fmla="*/ 0 w 490"/>
                  <a:gd name="T25" fmla="*/ 13 h 504"/>
                  <a:gd name="T26" fmla="*/ 0 w 490"/>
                  <a:gd name="T27" fmla="*/ 13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0"/>
                  <a:gd name="T43" fmla="*/ 0 h 504"/>
                  <a:gd name="T44" fmla="*/ 490 w 490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0" h="504">
                    <a:moveTo>
                      <a:pt x="0" y="405"/>
                    </a:moveTo>
                    <a:lnTo>
                      <a:pt x="19" y="44"/>
                    </a:lnTo>
                    <a:lnTo>
                      <a:pt x="182" y="0"/>
                    </a:lnTo>
                    <a:lnTo>
                      <a:pt x="386" y="17"/>
                    </a:lnTo>
                    <a:lnTo>
                      <a:pt x="470" y="101"/>
                    </a:lnTo>
                    <a:lnTo>
                      <a:pt x="490" y="430"/>
                    </a:lnTo>
                    <a:lnTo>
                      <a:pt x="348" y="504"/>
                    </a:lnTo>
                    <a:lnTo>
                      <a:pt x="186" y="441"/>
                    </a:lnTo>
                    <a:lnTo>
                      <a:pt x="378" y="414"/>
                    </a:lnTo>
                    <a:lnTo>
                      <a:pt x="373" y="97"/>
                    </a:lnTo>
                    <a:lnTo>
                      <a:pt x="270" y="156"/>
                    </a:lnTo>
                    <a:lnTo>
                      <a:pt x="108" y="101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94" name="Freeform 271"/>
              <p:cNvSpPr>
                <a:spLocks/>
              </p:cNvSpPr>
              <p:nvPr/>
            </p:nvSpPr>
            <p:spPr bwMode="auto">
              <a:xfrm>
                <a:off x="4707" y="1525"/>
                <a:ext cx="301" cy="279"/>
              </a:xfrm>
              <a:custGeom>
                <a:avLst/>
                <a:gdLst>
                  <a:gd name="T0" fmla="*/ 0 w 601"/>
                  <a:gd name="T1" fmla="*/ 14 h 557"/>
                  <a:gd name="T2" fmla="*/ 1 w 601"/>
                  <a:gd name="T3" fmla="*/ 1 h 557"/>
                  <a:gd name="T4" fmla="*/ 7 w 601"/>
                  <a:gd name="T5" fmla="*/ 0 h 557"/>
                  <a:gd name="T6" fmla="*/ 14 w 601"/>
                  <a:gd name="T7" fmla="*/ 1 h 557"/>
                  <a:gd name="T8" fmla="*/ 19 w 601"/>
                  <a:gd name="T9" fmla="*/ 4 h 557"/>
                  <a:gd name="T10" fmla="*/ 19 w 601"/>
                  <a:gd name="T11" fmla="*/ 15 h 557"/>
                  <a:gd name="T12" fmla="*/ 13 w 601"/>
                  <a:gd name="T13" fmla="*/ 18 h 557"/>
                  <a:gd name="T14" fmla="*/ 6 w 601"/>
                  <a:gd name="T15" fmla="*/ 16 h 557"/>
                  <a:gd name="T16" fmla="*/ 15 w 601"/>
                  <a:gd name="T17" fmla="*/ 15 h 557"/>
                  <a:gd name="T18" fmla="*/ 15 w 601"/>
                  <a:gd name="T19" fmla="*/ 4 h 557"/>
                  <a:gd name="T20" fmla="*/ 10 w 601"/>
                  <a:gd name="T21" fmla="*/ 5 h 557"/>
                  <a:gd name="T22" fmla="*/ 4 w 601"/>
                  <a:gd name="T23" fmla="*/ 4 h 557"/>
                  <a:gd name="T24" fmla="*/ 0 w 601"/>
                  <a:gd name="T25" fmla="*/ 14 h 557"/>
                  <a:gd name="T26" fmla="*/ 0 w 601"/>
                  <a:gd name="T27" fmla="*/ 14 h 5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1"/>
                  <a:gd name="T43" fmla="*/ 0 h 557"/>
                  <a:gd name="T44" fmla="*/ 601 w 601"/>
                  <a:gd name="T45" fmla="*/ 557 h 5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1" h="557">
                    <a:moveTo>
                      <a:pt x="0" y="434"/>
                    </a:moveTo>
                    <a:lnTo>
                      <a:pt x="25" y="27"/>
                    </a:lnTo>
                    <a:lnTo>
                      <a:pt x="217" y="0"/>
                    </a:lnTo>
                    <a:lnTo>
                      <a:pt x="438" y="10"/>
                    </a:lnTo>
                    <a:lnTo>
                      <a:pt x="601" y="107"/>
                    </a:lnTo>
                    <a:lnTo>
                      <a:pt x="592" y="468"/>
                    </a:lnTo>
                    <a:lnTo>
                      <a:pt x="394" y="557"/>
                    </a:lnTo>
                    <a:lnTo>
                      <a:pt x="179" y="489"/>
                    </a:lnTo>
                    <a:lnTo>
                      <a:pt x="459" y="466"/>
                    </a:lnTo>
                    <a:lnTo>
                      <a:pt x="478" y="112"/>
                    </a:lnTo>
                    <a:lnTo>
                      <a:pt x="293" y="156"/>
                    </a:lnTo>
                    <a:lnTo>
                      <a:pt x="126" y="111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  <p:sp>
            <p:nvSpPr>
              <p:cNvPr id="295" name="Freeform 272"/>
              <p:cNvSpPr>
                <a:spLocks/>
              </p:cNvSpPr>
              <p:nvPr/>
            </p:nvSpPr>
            <p:spPr bwMode="auto">
              <a:xfrm>
                <a:off x="5059" y="1520"/>
                <a:ext cx="257" cy="255"/>
              </a:xfrm>
              <a:custGeom>
                <a:avLst/>
                <a:gdLst>
                  <a:gd name="T0" fmla="*/ 0 w 515"/>
                  <a:gd name="T1" fmla="*/ 13 h 509"/>
                  <a:gd name="T2" fmla="*/ 0 w 515"/>
                  <a:gd name="T3" fmla="*/ 1 h 509"/>
                  <a:gd name="T4" fmla="*/ 4 w 515"/>
                  <a:gd name="T5" fmla="*/ 0 h 509"/>
                  <a:gd name="T6" fmla="*/ 12 w 515"/>
                  <a:gd name="T7" fmla="*/ 1 h 509"/>
                  <a:gd name="T8" fmla="*/ 16 w 515"/>
                  <a:gd name="T9" fmla="*/ 3 h 509"/>
                  <a:gd name="T10" fmla="*/ 16 w 515"/>
                  <a:gd name="T11" fmla="*/ 15 h 509"/>
                  <a:gd name="T12" fmla="*/ 11 w 515"/>
                  <a:gd name="T13" fmla="*/ 16 h 509"/>
                  <a:gd name="T14" fmla="*/ 3 w 515"/>
                  <a:gd name="T15" fmla="*/ 15 h 509"/>
                  <a:gd name="T16" fmla="*/ 13 w 515"/>
                  <a:gd name="T17" fmla="*/ 13 h 509"/>
                  <a:gd name="T18" fmla="*/ 13 w 515"/>
                  <a:gd name="T19" fmla="*/ 4 h 509"/>
                  <a:gd name="T20" fmla="*/ 7 w 515"/>
                  <a:gd name="T21" fmla="*/ 5 h 509"/>
                  <a:gd name="T22" fmla="*/ 2 w 515"/>
                  <a:gd name="T23" fmla="*/ 3 h 509"/>
                  <a:gd name="T24" fmla="*/ 0 w 515"/>
                  <a:gd name="T25" fmla="*/ 13 h 509"/>
                  <a:gd name="T26" fmla="*/ 0 w 515"/>
                  <a:gd name="T27" fmla="*/ 13 h 5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5"/>
                  <a:gd name="T43" fmla="*/ 0 h 509"/>
                  <a:gd name="T44" fmla="*/ 515 w 515"/>
                  <a:gd name="T45" fmla="*/ 509 h 5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5" h="509">
                    <a:moveTo>
                      <a:pt x="0" y="401"/>
                    </a:moveTo>
                    <a:lnTo>
                      <a:pt x="0" y="32"/>
                    </a:lnTo>
                    <a:lnTo>
                      <a:pt x="139" y="0"/>
                    </a:lnTo>
                    <a:lnTo>
                      <a:pt x="386" y="13"/>
                    </a:lnTo>
                    <a:lnTo>
                      <a:pt x="513" y="78"/>
                    </a:lnTo>
                    <a:lnTo>
                      <a:pt x="515" y="452"/>
                    </a:lnTo>
                    <a:lnTo>
                      <a:pt x="374" y="509"/>
                    </a:lnTo>
                    <a:lnTo>
                      <a:pt x="125" y="458"/>
                    </a:lnTo>
                    <a:lnTo>
                      <a:pt x="422" y="416"/>
                    </a:lnTo>
                    <a:lnTo>
                      <a:pt x="420" y="106"/>
                    </a:lnTo>
                    <a:lnTo>
                      <a:pt x="241" y="142"/>
                    </a:lnTo>
                    <a:lnTo>
                      <a:pt x="82" y="89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cs typeface="Akhbar MT" pitchFamily="2" charset="-78"/>
                </a:endParaRPr>
              </a:p>
            </p:txBody>
          </p:sp>
        </p:grpSp>
      </p:grpSp>
      <p:sp>
        <p:nvSpPr>
          <p:cNvPr id="318" name="Text Box 273"/>
          <p:cNvSpPr txBox="1">
            <a:spLocks noChangeArrowheads="1"/>
          </p:cNvSpPr>
          <p:nvPr/>
        </p:nvSpPr>
        <p:spPr bwMode="auto">
          <a:xfrm>
            <a:off x="428596" y="1785926"/>
            <a:ext cx="2268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SA" sz="3600" b="1" dirty="0"/>
              <a:t>صحيا وجسديا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81" grpId="0"/>
      <p:bldP spid="3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PC\Desktop\hadaf\Goal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857232"/>
            <a:ext cx="2928958" cy="292895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488" y="4357694"/>
            <a:ext cx="371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EG" sz="5400" b="1" cap="all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-هدف متوسط </a:t>
            </a:r>
            <a:r>
              <a:rPr lang="ar-EG" sz="5400" b="1" cap="all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المدي</a:t>
            </a:r>
            <a:endParaRPr lang="en-US" sz="5400" b="1" cap="all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1802" y="0"/>
            <a:ext cx="3278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انواع الأهداف</a:t>
            </a:r>
            <a:endParaRPr lang="ar-EG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5010" y="2786058"/>
            <a:ext cx="2928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EG" sz="5400" b="1" cap="all" spc="0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-هدف قصير المدي</a:t>
            </a:r>
            <a:endParaRPr lang="ar-EG" sz="5400" b="1" cap="all" spc="0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928934"/>
            <a:ext cx="30003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EG" sz="5400" b="1" cap="all" spc="0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-هدف طويل المدي</a:t>
            </a:r>
            <a:endParaRPr lang="ar-EG" sz="5400" b="1" cap="all" spc="0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43174" y="214290"/>
            <a:ext cx="5900742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baseline="0" dirty="0"/>
              <a:t>الأبطال لا يصنعون فى صالات التدريب ، الأبطال يصنعون من أشياء عميقة فى داخلهم هى : الإرادة والحلم والرؤية 000</a:t>
            </a:r>
          </a:p>
          <a:p>
            <a:pPr>
              <a:spcBef>
                <a:spcPct val="50000"/>
              </a:spcBef>
            </a:pPr>
            <a:r>
              <a:rPr lang="ar-SA" b="1" baseline="0" dirty="0"/>
              <a:t>                              محمد على كلاى</a:t>
            </a:r>
            <a:endParaRPr lang="en-US" b="1" baseline="0" dirty="0"/>
          </a:p>
        </p:txBody>
      </p:sp>
      <p:pic>
        <p:nvPicPr>
          <p:cNvPr id="3074" name="Picture 2" descr="C:\Users\PC\Desktop\hadaf\76265_250327185089318_42709562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5807087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PC\Desktop\hadaf\X-OmarSamra17-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714583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PC\Desktop\hadaf\17160_1294576574171_207808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66"/>
            <a:ext cx="4857784" cy="5931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00628" y="1643050"/>
            <a:ext cx="3786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000" b="1" baseline="0" dirty="0"/>
              <a:t>إنسان بدون هدف كسفينة بدون دفة كلاهما ينتهى به الأمرعلى </a:t>
            </a:r>
            <a:r>
              <a:rPr lang="ar-SA" sz="4000" b="1" baseline="0" dirty="0" smtClean="0"/>
              <a:t>الصخور</a:t>
            </a:r>
            <a:r>
              <a:rPr lang="en-US" sz="4000" b="1" baseline="0" dirty="0" smtClean="0"/>
              <a:t>.</a:t>
            </a:r>
            <a:r>
              <a:rPr lang="ar-SA" sz="4000" b="1" baseline="0" dirty="0" smtClean="0"/>
              <a:t> </a:t>
            </a:r>
            <a:endParaRPr lang="en-US" sz="4000" b="1" baseline="0" dirty="0"/>
          </a:p>
        </p:txBody>
      </p:sp>
      <p:pic>
        <p:nvPicPr>
          <p:cNvPr id="2050" name="Picture 2" descr="C:\Users\PC\Desktop\hadaf\Beached Ship 2 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0282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PC\Desktop\hadaf\163926_1712407899693_62940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2699"/>
            <a:ext cx="5105400" cy="684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2643182"/>
            <a:ext cx="3158237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9600" b="1" dirty="0" smtClean="0"/>
              <a:t>Video</a:t>
            </a:r>
            <a:endParaRPr lang="ar-EG" sz="96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357166"/>
            <a:ext cx="181331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800" b="1" dirty="0" smtClean="0"/>
              <a:t>المصادر</a:t>
            </a:r>
            <a:endParaRPr lang="ar-EG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7208" y="1500174"/>
            <a:ext cx="7228325" cy="338554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b="1" dirty="0" smtClean="0"/>
              <a:t>-أ</a:t>
            </a:r>
            <a:r>
              <a:rPr lang="en-US" sz="4000" b="1" dirty="0" smtClean="0"/>
              <a:t>/</a:t>
            </a:r>
            <a:r>
              <a:rPr lang="ar-EG" sz="4000" b="1" dirty="0" smtClean="0"/>
              <a:t>حذيفة عبد المعطي (الكفاح بريد النجاح)</a:t>
            </a:r>
          </a:p>
          <a:p>
            <a:r>
              <a:rPr lang="ar-EG" sz="4000" b="1" dirty="0" smtClean="0">
                <a:latin typeface="Hacen Samra" pitchFamily="2" charset="-78"/>
              </a:rPr>
              <a:t>-أ</a:t>
            </a:r>
            <a:r>
              <a:rPr lang="en-US" sz="4000" b="1" dirty="0" smtClean="0">
                <a:latin typeface="Hacen Samra" pitchFamily="2" charset="-78"/>
              </a:rPr>
              <a:t>/</a:t>
            </a:r>
            <a:r>
              <a:rPr lang="ar-SA" sz="4000" b="1" dirty="0" smtClean="0">
                <a:latin typeface="Hacen Samra" pitchFamily="2" charset="-78"/>
              </a:rPr>
              <a:t> محمد مشهور السقاف</a:t>
            </a:r>
            <a:endParaRPr lang="ar-EG" sz="4000" b="1" dirty="0" smtClean="0">
              <a:latin typeface="Hacen Samra" pitchFamily="2" charset="-78"/>
            </a:endParaRPr>
          </a:p>
          <a:p>
            <a:r>
              <a:rPr lang="ar-EG" sz="4000" b="1" dirty="0" smtClean="0">
                <a:latin typeface="Hacen Samra" pitchFamily="2" charset="-78"/>
              </a:rPr>
              <a:t>-د</a:t>
            </a:r>
            <a:r>
              <a:rPr lang="en-US" sz="4000" b="1" dirty="0" smtClean="0">
                <a:latin typeface="Hacen Samra" pitchFamily="2" charset="-78"/>
              </a:rPr>
              <a:t>/</a:t>
            </a:r>
            <a:r>
              <a:rPr lang="ar-EG" sz="4000" b="1" dirty="0" smtClean="0">
                <a:latin typeface="Hacen Samra" pitchFamily="2" charset="-78"/>
              </a:rPr>
              <a:t>ابراهيم الفقي</a:t>
            </a:r>
          </a:p>
          <a:p>
            <a:endParaRPr lang="ar-EG" sz="4000" b="1" dirty="0" smtClean="0">
              <a:latin typeface="Hacen Samra" pitchFamily="2" charset="-78"/>
              <a:cs typeface="DecoType Naskh Variants" pitchFamily="2" charset="-78"/>
            </a:endParaRPr>
          </a:p>
          <a:p>
            <a:endParaRPr lang="ar-SA" dirty="0" smtClean="0">
              <a:latin typeface="Hacen Samra" pitchFamily="2" charset="-78"/>
              <a:cs typeface="DecoType Naskh Variants" pitchFamily="2" charset="-78"/>
            </a:endParaRPr>
          </a:p>
          <a:p>
            <a:endParaRPr lang="ar-EG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2357430"/>
            <a:ext cx="355578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9600" b="1" dirty="0" smtClean="0"/>
              <a:t>أسئلة ؟؟</a:t>
            </a:r>
            <a:endParaRPr lang="ar-EG" sz="9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86050" y="0"/>
            <a:ext cx="470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أهداف قصيرة المدي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PC\Desktop\hadaf\wp5cad11f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642918"/>
            <a:ext cx="3071834" cy="3071834"/>
          </a:xfrm>
          <a:prstGeom prst="rect">
            <a:avLst/>
          </a:prstGeom>
          <a:noFill/>
        </p:spPr>
      </p:pic>
      <p:pic>
        <p:nvPicPr>
          <p:cNvPr id="3075" name="Picture 3" descr="C:\Users\PC\Desktop\hadaf\mary_kneeling_praying_hg_wht_s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857604"/>
            <a:ext cx="2254583" cy="3000396"/>
          </a:xfrm>
          <a:prstGeom prst="rect">
            <a:avLst/>
          </a:prstGeom>
          <a:noFill/>
        </p:spPr>
      </p:pic>
      <p:pic>
        <p:nvPicPr>
          <p:cNvPr id="3076" name="Picture 4" descr="C:\Users\PC\Desktop\hadaf\study_boo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428736"/>
            <a:ext cx="2066925" cy="21145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28604"/>
            <a:ext cx="29289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/>
              <a:t>ساعة – 6 شهور</a:t>
            </a:r>
            <a:endParaRPr lang="ar-EG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43306" y="0"/>
            <a:ext cx="5097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أهداف متوسطة المدي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PC\Desktop\hadaf\ring_0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2"/>
            <a:ext cx="2650480" cy="2071702"/>
          </a:xfrm>
          <a:prstGeom prst="rect">
            <a:avLst/>
          </a:prstGeom>
          <a:noFill/>
        </p:spPr>
      </p:pic>
      <p:pic>
        <p:nvPicPr>
          <p:cNvPr id="4099" name="Picture 3" descr="C:\Users\PC\Desktop\hadaf\home_icon-full_copi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143380"/>
            <a:ext cx="2286016" cy="2022705"/>
          </a:xfrm>
          <a:prstGeom prst="rect">
            <a:avLst/>
          </a:prstGeom>
          <a:noFill/>
        </p:spPr>
      </p:pic>
      <p:pic>
        <p:nvPicPr>
          <p:cNvPr id="4100" name="Picture 4" descr="C:\Users\PC\Desktop\hadaf\Cartoon_ca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928802"/>
            <a:ext cx="2619375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33575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/>
              <a:t>6 شهور- 5 سنين</a:t>
            </a:r>
            <a:endParaRPr lang="ar-EG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29058" y="0"/>
            <a:ext cx="4551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أهداف طويلة المدي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PC\Desktop\hadaf\compan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85860"/>
            <a:ext cx="2846357" cy="2428892"/>
          </a:xfrm>
          <a:prstGeom prst="rect">
            <a:avLst/>
          </a:prstGeom>
          <a:noFill/>
        </p:spPr>
      </p:pic>
      <p:pic>
        <p:nvPicPr>
          <p:cNvPr id="5123" name="Picture 3" descr="C:\Users\PC\Desktop\hadaf\Weird Scientis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71810"/>
            <a:ext cx="1809753" cy="3594544"/>
          </a:xfrm>
          <a:prstGeom prst="rect">
            <a:avLst/>
          </a:prstGeom>
          <a:noFill/>
        </p:spPr>
      </p:pic>
      <p:pic>
        <p:nvPicPr>
          <p:cNvPr id="5125" name="Picture 5" descr="C:\Users\PC\Desktop\hadaf\president-oba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00108"/>
            <a:ext cx="2065380" cy="2571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214290"/>
            <a:ext cx="34290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/>
              <a:t>5 سنوات – 25 سنة</a:t>
            </a:r>
            <a:endParaRPr lang="ar-E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PC\Desktop\hadaf\1326899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494"/>
            <a:ext cx="9144000" cy="687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14810" y="0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الحياة الروتينية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PC\Desktop\hadaf\baby-graphics-laughing-1260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71546"/>
            <a:ext cx="2031808" cy="214314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6643702" y="3357562"/>
            <a:ext cx="500066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051" name="Picture 3" descr="C:\Users\PC\Desktop\hadaf\Animated_school_boy_reading_book_hg_wht 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643398"/>
            <a:ext cx="1360399" cy="2214602"/>
          </a:xfrm>
          <a:prstGeom prst="rect">
            <a:avLst/>
          </a:prstGeom>
          <a:noFill/>
        </p:spPr>
      </p:pic>
      <p:sp>
        <p:nvSpPr>
          <p:cNvPr id="11" name="Left Arrow 10"/>
          <p:cNvSpPr/>
          <p:nvPr/>
        </p:nvSpPr>
        <p:spPr>
          <a:xfrm>
            <a:off x="4071934" y="5500702"/>
            <a:ext cx="1214446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052" name="Picture 4" descr="C:\Users\PC\Desktop\hadaf\box-diplo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857760"/>
            <a:ext cx="1785950" cy="1785950"/>
          </a:xfrm>
          <a:prstGeom prst="rect">
            <a:avLst/>
          </a:prstGeom>
          <a:noFill/>
        </p:spPr>
      </p:pic>
      <p:sp>
        <p:nvSpPr>
          <p:cNvPr id="13" name="Up Arrow 12"/>
          <p:cNvSpPr/>
          <p:nvPr/>
        </p:nvSpPr>
        <p:spPr>
          <a:xfrm>
            <a:off x="1571604" y="3429000"/>
            <a:ext cx="571504" cy="128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053" name="Picture 5" descr="C:\Users\PC\Desktop\hadaf\bike_marri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000108"/>
            <a:ext cx="1785950" cy="2480486"/>
          </a:xfrm>
          <a:prstGeom prst="rect">
            <a:avLst/>
          </a:prstGeom>
          <a:noFill/>
        </p:spPr>
      </p:pic>
      <p:pic>
        <p:nvPicPr>
          <p:cNvPr id="2054" name="Picture 6" descr="C:\Users\PC\Desktop\hadaf\Gerber-baby-moving-animation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857496"/>
            <a:ext cx="1571636" cy="160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PC\Desktop\hadaf\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14480" y="0"/>
            <a:ext cx="50403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dirty="0">
                <a:cs typeface="DecoType Naskh Variants" pitchFamily="2" charset="-78"/>
              </a:rPr>
              <a:t>لماذا نضع أهدافاً..؟؟ </a:t>
            </a:r>
          </a:p>
        </p:txBody>
      </p:sp>
      <p:pic>
        <p:nvPicPr>
          <p:cNvPr id="1026" name="Picture 2" descr="C:\Users\PC\Desktop\hadaf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785794"/>
            <a:ext cx="4714908" cy="4394246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995952"/>
            <a:ext cx="914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b="1" dirty="0"/>
              <a:t>عدم التخطيط = التخطيط للفشل</a:t>
            </a:r>
            <a:endParaRPr lang="en-US" sz="4000" b="1" dirty="0"/>
          </a:p>
          <a:p>
            <a:pPr algn="ctr">
              <a:lnSpc>
                <a:spcPct val="150000"/>
              </a:lnSpc>
            </a:pPr>
            <a:r>
              <a:rPr lang="ar-SA" sz="4000" b="1" dirty="0"/>
              <a:t>وإذا لم تخطط لنفسك سيخطط لك الآخرون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327</Words>
  <Application>Microsoft Office PowerPoint</Application>
  <PresentationFormat>On-screen Show (4:3)</PresentationFormat>
  <Paragraphs>68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المعوقات العصرية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37</cp:revision>
  <dcterms:created xsi:type="dcterms:W3CDTF">2012-10-08T19:25:40Z</dcterms:created>
  <dcterms:modified xsi:type="dcterms:W3CDTF">2012-10-13T13:59:37Z</dcterms:modified>
</cp:coreProperties>
</file>