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71" r:id="rId4"/>
    <p:sldId id="260" r:id="rId5"/>
    <p:sldId id="265" r:id="rId6"/>
    <p:sldId id="261" r:id="rId7"/>
    <p:sldId id="262" r:id="rId8"/>
    <p:sldId id="263" r:id="rId9"/>
    <p:sldId id="266" r:id="rId10"/>
    <p:sldId id="268" r:id="rId11"/>
    <p:sldId id="269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7423AF-DD41-4FE7-8F7B-B6471B9E1E78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06AD705-6AA4-4CDA-A670-0F0D1243B523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http://www.youtube.com/watch?v=yJp7rheefAU</a:t>
            </a:r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AD705-6AA4-4CDA-A670-0F0D1243B523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923991-54BC-4183-B7AA-066A93FE6463}" type="datetimeFigureOut">
              <a:rPr lang="ar-EG" smtClean="0"/>
              <a:pPr/>
              <a:t>05/12/1433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D8269C-A3B0-4172-B6BB-14859202A8B1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forfuel.com/" TargetMode="External"/><Relationship Id="rId2" Type="http://schemas.openxmlformats.org/officeDocument/2006/relationships/hyperlink" Target="http://www.waterfuelconverter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to.howstuffworks.com/fuel-efficiency/alternative-fuels/salt-water-fuel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ar-EG" dirty="0" smtClean="0"/>
              <a:t>ater fuel </a:t>
            </a: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31698"/>
            <a:ext cx="6415110" cy="1752600"/>
          </a:xfrm>
        </p:spPr>
        <p:txBody>
          <a:bodyPr/>
          <a:lstStyle/>
          <a:p>
            <a:pPr algn="l" rtl="0"/>
            <a:r>
              <a:rPr lang="en-US" dirty="0" smtClean="0"/>
              <a:t>N</a:t>
            </a:r>
            <a:r>
              <a:rPr lang="ar-EG" dirty="0" smtClean="0"/>
              <a:t>ame: Omar Samir</a:t>
            </a:r>
            <a:endParaRPr lang="en-US" dirty="0" smtClean="0"/>
          </a:p>
          <a:p>
            <a:pPr algn="l" rtl="0"/>
            <a:r>
              <a:rPr lang="en-US" dirty="0" smtClean="0"/>
              <a:t>Face: </a:t>
            </a:r>
            <a:r>
              <a:rPr lang="en-US" dirty="0" err="1" smtClean="0"/>
              <a:t>omarmohamed</a:t>
            </a:r>
            <a:endParaRPr lang="en-US" dirty="0" smtClean="0"/>
          </a:p>
          <a:p>
            <a:pPr algn="l" rtl="0"/>
            <a:r>
              <a:rPr lang="en-US" dirty="0" smtClean="0"/>
              <a:t>Yahoo: omar.samir17@yahoo.com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F:\water fuel\photos\shift_yourself_tee_tshirt-p235991361269124226z8nqd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ThX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F:\water fuel\photos\thank_you_comment_graphic_01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 smtClean="0">
                <a:hlinkClick r:id="rId2"/>
              </a:rPr>
              <a:t>://www.waterfuelconverters.com</a:t>
            </a:r>
            <a:endParaRPr lang="en-US" u="sng" dirty="0" smtClean="0"/>
          </a:p>
          <a:p>
            <a:r>
              <a:rPr lang="en-US" dirty="0" smtClean="0">
                <a:hlinkClick r:id="rId3"/>
              </a:rPr>
              <a:t>http://www.waterforfuel.com/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http://auto.howstuffworks.com/fuel-efficiency/alternative-fuels/salt-water-fuel.htm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</a:t>
            </a:r>
            <a:endParaRPr lang="ar-EG" dirty="0"/>
          </a:p>
        </p:txBody>
      </p:sp>
      <p:pic>
        <p:nvPicPr>
          <p:cNvPr id="4098" name="Picture 2" descr="F:\water fuel\photos\any-questio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11375"/>
            <a:ext cx="9144000" cy="474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thx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122" name="Picture 2" descr="F:\water fuel\photos\ad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8643965" cy="5643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ايه ده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6" name="Picture 2" descr="C:\Documents and Settings\user\Desktop\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185846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المخترع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العالم هيرمان مواليد عام </a:t>
            </a:r>
            <a:r>
              <a:rPr lang="ar-EG" b="1" dirty="0" smtClean="0"/>
              <a:t>(1918-2004)</a:t>
            </a:r>
            <a:r>
              <a:rPr lang="ar-EG" dirty="0" smtClean="0"/>
              <a:t> </a:t>
            </a:r>
            <a:br>
              <a:rPr lang="ar-EG" dirty="0" smtClean="0"/>
            </a:br>
            <a:endParaRPr lang="ar-EG" dirty="0" smtClean="0"/>
          </a:p>
        </p:txBody>
      </p:sp>
      <p:pic>
        <p:nvPicPr>
          <p:cNvPr id="3074" name="Picture 2" descr="F:\water fuel\photos\hand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4214810" cy="4071942"/>
          </a:xfrm>
          <a:prstGeom prst="rect">
            <a:avLst/>
          </a:prstGeom>
          <a:noFill/>
        </p:spPr>
      </p:pic>
      <p:pic>
        <p:nvPicPr>
          <p:cNvPr id="3075" name="Picture 3" descr="F:\water fuel\photos\chvyca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4929190" cy="40719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فكرة التشغيل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 descr="F:\water fuel\photos\Water-Fuelled-Car-Eng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4786314" cy="5357826"/>
          </a:xfrm>
          <a:prstGeom prst="rect">
            <a:avLst/>
          </a:prstGeom>
          <a:noFill/>
        </p:spPr>
      </p:pic>
      <p:pic>
        <p:nvPicPr>
          <p:cNvPr id="5" name="Picture 2" descr="F:\water fuel\photos\fuel-cel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35768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فوائد الوقود المائي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سرعه في احتراق الوقود</a:t>
            </a:r>
          </a:p>
          <a:p>
            <a:r>
              <a:rPr lang="ar-EG" dirty="0" smtClean="0"/>
              <a:t>الهيدروجين يساعد في تحسين اداء المحرك</a:t>
            </a:r>
          </a:p>
          <a:p>
            <a:r>
              <a:rPr lang="ar-EG" dirty="0" smtClean="0"/>
              <a:t>التوفير</a:t>
            </a:r>
          </a:p>
          <a:p>
            <a:r>
              <a:rPr lang="ar-EG" dirty="0" smtClean="0"/>
              <a:t>عدم تلوث البيئه</a:t>
            </a:r>
          </a:p>
          <a:p>
            <a:r>
              <a:rPr lang="ar-EG" dirty="0" smtClean="0"/>
              <a:t>سرعة السياره لا تكون بنفس سرعة الوقود الاحفوري بل تكون اعلي</a:t>
            </a:r>
          </a:p>
          <a:p>
            <a:endParaRPr lang="ar-EG" dirty="0" smtClean="0"/>
          </a:p>
          <a:p>
            <a:endParaRPr lang="ar-EG" dirty="0"/>
          </a:p>
        </p:txBody>
      </p:sp>
      <p:pic>
        <p:nvPicPr>
          <p:cNvPr id="3075" name="Picture 3" descr="F:\water fuel\photos\sal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اضرار الوقود المائي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مكلف في بدايته لانه يحتاج سيارات خاصه</a:t>
            </a:r>
          </a:p>
          <a:p>
            <a:r>
              <a:rPr lang="ar-EG" dirty="0" smtClean="0"/>
              <a:t>سرعة السياره لا تكون بنفس سرعة الوقود الاحفوري</a:t>
            </a:r>
            <a:endParaRPr lang="ar-EG" dirty="0"/>
          </a:p>
        </p:txBody>
      </p:sp>
      <p:pic>
        <p:nvPicPr>
          <p:cNvPr id="4098" name="Picture 2" descr="F:\water fuel\photos\earth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ar-EG" dirty="0" smtClean="0"/>
              <a:t>امثلة للحياه اذا انتشر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074" name="Picture 2" descr="F:\water fuel\photos\حيرا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86314" cy="5500702"/>
          </a:xfrm>
          <a:prstGeom prst="rect">
            <a:avLst/>
          </a:prstGeom>
          <a:noFill/>
        </p:spPr>
      </p:pic>
      <p:pic>
        <p:nvPicPr>
          <p:cNvPr id="3075" name="Picture 3" descr="F:\water fuel\photos\DSCF5719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478631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النوعين المفعلين 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/>
              <a:t>السياره التي تعمل بالماء و الوقود</a:t>
            </a:r>
          </a:p>
          <a:p>
            <a:r>
              <a:rPr lang="ar-EG" dirty="0" smtClean="0"/>
              <a:t>السياره التي تعمل بالماء</a:t>
            </a:r>
            <a:endParaRPr lang="ar-EG" dirty="0"/>
          </a:p>
        </p:txBody>
      </p:sp>
      <p:pic>
        <p:nvPicPr>
          <p:cNvPr id="4" name="Picture 3" descr="F:\water fuel\photos\sal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109</Words>
  <Application>Microsoft Office PowerPoint</Application>
  <PresentationFormat>On-screen Show (4:3)</PresentationFormat>
  <Paragraphs>32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Water fuel </vt:lpstr>
      <vt:lpstr>ايه ده</vt:lpstr>
      <vt:lpstr>المخترع</vt:lpstr>
      <vt:lpstr>فكرة التشغيل</vt:lpstr>
      <vt:lpstr>video</vt:lpstr>
      <vt:lpstr>فوائد الوقود المائي</vt:lpstr>
      <vt:lpstr>اضرار الوقود المائي</vt:lpstr>
      <vt:lpstr>امثلة للحياه اذا انتشر</vt:lpstr>
      <vt:lpstr>النوعين المفعلين </vt:lpstr>
      <vt:lpstr>shift</vt:lpstr>
      <vt:lpstr>ThX</vt:lpstr>
      <vt:lpstr>References</vt:lpstr>
      <vt:lpstr>Any questions</vt:lpstr>
      <vt:lpstr>thx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fuel </dc:title>
  <dc:creator>user</dc:creator>
  <cp:lastModifiedBy>user</cp:lastModifiedBy>
  <cp:revision>27</cp:revision>
  <dcterms:created xsi:type="dcterms:W3CDTF">2012-10-04T15:48:36Z</dcterms:created>
  <dcterms:modified xsi:type="dcterms:W3CDTF">2012-10-20T08:29:41Z</dcterms:modified>
</cp:coreProperties>
</file>