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69" r:id="rId2"/>
    <p:sldId id="276" r:id="rId3"/>
    <p:sldId id="275" r:id="rId4"/>
    <p:sldId id="268" r:id="rId5"/>
    <p:sldId id="274" r:id="rId6"/>
    <p:sldId id="273" r:id="rId7"/>
    <p:sldId id="258" r:id="rId8"/>
    <p:sldId id="260" r:id="rId9"/>
    <p:sldId id="280" r:id="rId10"/>
    <p:sldId id="278" r:id="rId11"/>
    <p:sldId id="279" r:id="rId12"/>
    <p:sldId id="281" r:id="rId13"/>
    <p:sldId id="282" r:id="rId14"/>
    <p:sldId id="283" r:id="rId15"/>
    <p:sldId id="262" r:id="rId16"/>
    <p:sldId id="296" r:id="rId17"/>
    <p:sldId id="295" r:id="rId18"/>
    <p:sldId id="288" r:id="rId19"/>
    <p:sldId id="284" r:id="rId20"/>
    <p:sldId id="285" r:id="rId21"/>
    <p:sldId id="286" r:id="rId22"/>
    <p:sldId id="287" r:id="rId23"/>
    <p:sldId id="264" r:id="rId24"/>
    <p:sldId id="290" r:id="rId25"/>
    <p:sldId id="291" r:id="rId26"/>
    <p:sldId id="266" r:id="rId27"/>
    <p:sldId id="292" r:id="rId28"/>
    <p:sldId id="293" r:id="rId29"/>
    <p:sldId id="297" r:id="rId30"/>
    <p:sldId id="294" r:id="rId31"/>
    <p:sldId id="270" r:id="rId32"/>
    <p:sldId id="277" r:id="rId33"/>
    <p:sldId id="27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  <a:srgbClr val="A881EF"/>
    <a:srgbClr val="FF7171"/>
    <a:srgbClr val="8A0000"/>
    <a:srgbClr val="FFFF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 varScale="1">
        <p:scale>
          <a:sx n="45" d="100"/>
          <a:sy n="45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3b8f116a0f9d8554dba80a6819bb28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4114800"/>
            <a:ext cx="51054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u="sng" dirty="0" smtClean="0"/>
              <a:t>                                   </a:t>
            </a: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</a:rPr>
              <a:t>The six hats </a:t>
            </a:r>
            <a:endParaRPr lang="ar-EG" sz="4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b5-visa-know-the-fac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2296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ac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457200"/>
            <a:ext cx="7391400" cy="582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    </a:t>
            </a:r>
            <a:r>
              <a:rPr lang="en-US" sz="54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The red hat</a:t>
            </a:r>
            <a:endParaRPr lang="ar-EG" sz="54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Content Placeholder 3" descr="redh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209800"/>
            <a:ext cx="41148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65-0-Shibika-Feel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610600" cy="6172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elings_cd_gene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The yellow hat</a:t>
            </a:r>
            <a:endParaRPr lang="ar-EG" sz="5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6" name="Content Placeholder 5" descr="stock-photo-an-engineer-with-yellow-hat-isolated-on-white-373565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981200"/>
            <a:ext cx="35052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p_full_emp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381000"/>
            <a:ext cx="5943600" cy="5975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op-negative-thin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7924801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w to stop negative thin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1534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6781800" cy="914400"/>
          </a:xfrm>
        </p:spPr>
        <p:txBody>
          <a:bodyPr/>
          <a:lstStyle/>
          <a:p>
            <a:r>
              <a:rPr lang="ar-EG" sz="4400" b="1" dirty="0" smtClean="0"/>
              <a:t>    </a:t>
            </a:r>
            <a:r>
              <a:rPr lang="en-US" sz="5400" b="1" dirty="0" smtClean="0"/>
              <a:t>   </a:t>
            </a:r>
            <a:r>
              <a:rPr lang="en-US" sz="54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The black hat</a:t>
            </a:r>
            <a:endParaRPr lang="ar-EG" sz="54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Content Placeholder 3" descr="black-hat-219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981200"/>
            <a:ext cx="4572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Plan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</a:t>
            </a:r>
            <a:r>
              <a:rPr lang="ar-EG" dirty="0" smtClean="0">
                <a:solidFill>
                  <a:srgbClr val="00B050"/>
                </a:solidFill>
              </a:rPr>
              <a:t>   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ar-E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rgbClr val="FFFFAF"/>
                </a:solidFill>
              </a:rPr>
              <a:t>Introduction of the book</a:t>
            </a:r>
          </a:p>
          <a:p>
            <a:pPr algn="l" rtl="0"/>
            <a:r>
              <a:rPr lang="en-US" sz="2800" dirty="0" smtClean="0">
                <a:solidFill>
                  <a:srgbClr val="FFFFAF"/>
                </a:solidFill>
              </a:rPr>
              <a:t>N.B about thinking </a:t>
            </a:r>
          </a:p>
          <a:p>
            <a:pPr algn="l" rtl="0"/>
            <a:r>
              <a:rPr lang="en-US" sz="2800" dirty="0" smtClean="0">
                <a:solidFill>
                  <a:srgbClr val="FFFFAF"/>
                </a:solidFill>
              </a:rPr>
              <a:t>The white hat</a:t>
            </a:r>
          </a:p>
          <a:p>
            <a:pPr algn="l" rtl="0"/>
            <a:r>
              <a:rPr lang="en-US" sz="2800" dirty="0" smtClean="0">
                <a:solidFill>
                  <a:srgbClr val="FFFFAF"/>
                </a:solidFill>
              </a:rPr>
              <a:t>The yellow hat</a:t>
            </a:r>
          </a:p>
          <a:p>
            <a:pPr algn="l" rtl="0"/>
            <a:r>
              <a:rPr lang="en-US" sz="2800" dirty="0" smtClean="0">
                <a:solidFill>
                  <a:srgbClr val="FFFFAF"/>
                </a:solidFill>
              </a:rPr>
              <a:t>The red hat</a:t>
            </a:r>
          </a:p>
          <a:p>
            <a:pPr algn="l" rtl="0"/>
            <a:r>
              <a:rPr lang="en-US" sz="2800" dirty="0" smtClean="0">
                <a:solidFill>
                  <a:srgbClr val="FFFFAF"/>
                </a:solidFill>
              </a:rPr>
              <a:t>The black hat</a:t>
            </a:r>
          </a:p>
          <a:p>
            <a:pPr algn="l" rtl="0"/>
            <a:r>
              <a:rPr lang="en-US" sz="2800" dirty="0" smtClean="0">
                <a:solidFill>
                  <a:srgbClr val="FFFFAF"/>
                </a:solidFill>
              </a:rPr>
              <a:t>The green hat</a:t>
            </a:r>
          </a:p>
          <a:p>
            <a:pPr algn="l" rtl="0"/>
            <a:r>
              <a:rPr lang="en-US" sz="2800" dirty="0" smtClean="0">
                <a:solidFill>
                  <a:srgbClr val="FFFFAF"/>
                </a:solidFill>
              </a:rPr>
              <a:t>The blue hat </a:t>
            </a:r>
          </a:p>
          <a:p>
            <a:pPr algn="l" rtl="0"/>
            <a:r>
              <a:rPr lang="en-US" sz="2800" dirty="0" smtClean="0">
                <a:solidFill>
                  <a:srgbClr val="FFFFAF"/>
                </a:solidFill>
              </a:rPr>
              <a:t>References </a:t>
            </a:r>
            <a:endParaRPr lang="ar-EG" sz="2800" dirty="0">
              <a:solidFill>
                <a:srgbClr val="FFFF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stock-photo-two-way-street-sign-with-positive-thinking-and-negative-thinking-concept-isolated-on-white-112143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304800"/>
            <a:ext cx="77724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72390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s down 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838200"/>
            <a:ext cx="7467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543800" cy="9144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The green hat</a:t>
            </a:r>
            <a:endParaRPr lang="ar-EG" sz="5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8" name="Content Placeholder 7" descr="4747383848_c85abc4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5867399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sruptive-short-1024x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8534399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CreativityBul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229600" cy="5867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AF"/>
                </a:solidFill>
              </a:rPr>
              <a:t>The blue hat </a:t>
            </a:r>
            <a:endParaRPr lang="ar-EG" sz="5400" dirty="0">
              <a:solidFill>
                <a:srgbClr val="FFFFAF"/>
              </a:solidFill>
            </a:endParaRPr>
          </a:p>
        </p:txBody>
      </p:sp>
      <p:pic>
        <p:nvPicPr>
          <p:cNvPr id="5" name="Content Placeholder 4" descr="BlueH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33528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itical-thin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70104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lu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533400"/>
            <a:ext cx="73914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077200" cy="48006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Presented by : Mahinour El-sheikh</a:t>
            </a:r>
          </a:p>
          <a:p>
            <a:pPr algn="l">
              <a:buNone/>
            </a:pPr>
            <a:r>
              <a:rPr lang="en-US" sz="44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E-mail:    Mahinour_elsheikh@hotmail.com</a:t>
            </a:r>
            <a:endParaRPr lang="ar-EG" sz="4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hatsto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019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381000"/>
            <a:ext cx="5257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About the book </a:t>
            </a:r>
            <a:endParaRPr lang="ar-EG" sz="54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-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1485" y="838200"/>
            <a:ext cx="6878230" cy="551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References</a:t>
            </a:r>
            <a:endParaRPr lang="ar-EG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572000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https://www.universitylifecafe.k-state.edu/bookshelf/i-cant-concentrate/</a:t>
            </a:r>
          </a:p>
          <a:p>
            <a:pPr algn="l">
              <a:buNone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http://www.loosetooth.com/Viscom/gf/6thinkinghats.htm</a:t>
            </a:r>
          </a:p>
          <a:p>
            <a:pPr algn="l">
              <a:buNone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http://blogs.funiber.org/formacion-profesores/2011/01/23/six-thinking-hats/</a:t>
            </a:r>
          </a:p>
          <a:p>
            <a:pPr algn="l">
              <a:buNone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http://learn.esu10.org/mod/wiki/view.php?i</a:t>
            </a:r>
          </a:p>
          <a:p>
            <a:pPr algn="l">
              <a:buNone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d=751</a:t>
            </a:r>
          </a:p>
          <a:p>
            <a:pPr algn="l">
              <a:buNone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http://trialbyfireparenting.blogspot.com/2012/03/episode-168-man-with-yellow-hat-is.html</a:t>
            </a:r>
          </a:p>
          <a:p>
            <a:pPr algn="l">
              <a:buNone/>
            </a:pP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http://www.radicalstrengthcoach.com/inspirational-thoughts.html</a:t>
            </a:r>
          </a:p>
          <a:p>
            <a:pPr algn="l">
              <a:buNone/>
            </a:pPr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buNone/>
            </a:pPr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buNone/>
            </a:pPr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buNone/>
            </a:pPr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5720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http://www.brillianceactivator.com/services/training/six-thinking-hats/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http://pluskw.com/blog/?attachment_id=153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http://www.census.gov/mcd/database/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http://www.elllo.org/english/0851/T865-Shibika-Feelings.htm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http://consciousdiscipline.com/store/pc/Liste\n-to-Your-Feelings-6p157.htm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http://www.shutterstock.com/pic-112143155/stock-photo-two-way-street-sign-with-positive-thinking-and-negative-thinking-concept-isolated-on-white.html?src=cf1340cfc8e7bebdccde429283b0a570-1-64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http://vimeo.com/41376463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http://bigthink.com/ideafeed/the-positive-power-of-negative-thinking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http://www.selfhypnosistherapy.com/stop-negative-thinking.html</a:t>
            </a:r>
          </a:p>
          <a:p>
            <a:pPr algn="l">
              <a:buNone/>
            </a:pPr>
            <a:endParaRPr lang="en-US" sz="2000" dirty="0" smtClean="0">
              <a:solidFill>
                <a:schemeClr val="tx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92233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Apart from  a presentation in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Ashrakat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center :el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tafkir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http://www.center4pm.com/?page_id=306</a:t>
            </a:r>
          </a:p>
          <a:p>
            <a:pPr algn="l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http://www.skillsconverged.com/TrainingMaterials/ManagementTraining/TrainingMaterialCreativityandInnovation/tabid/309/Default.aspx</a:t>
            </a:r>
          </a:p>
          <a:p>
            <a:pPr algn="l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http://www.sitofono.com/concept-of-critical-thinking-for-it-companies</a:t>
            </a:r>
          </a:p>
          <a:p>
            <a:pPr algn="l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http://mcsbzu.blogspot.com/2011/11/solution-silberschatz-galvin-operating.html#.UKJjheQ3vCk</a:t>
            </a:r>
          </a:p>
          <a:p>
            <a:pPr algn="l"/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l"/>
            <a:endParaRPr lang="ar-EG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ar-EG" dirty="0" smtClean="0"/>
              <a:t/>
            </a:r>
            <a:br>
              <a:rPr lang="ar-EG" dirty="0" smtClean="0"/>
            </a:br>
            <a:r>
              <a:rPr lang="en-US" dirty="0" smtClean="0"/>
              <a:t>                                  </a:t>
            </a:r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thinking.... </a:t>
            </a:r>
            <a:r>
              <a:rPr lang="ar-EG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/>
            </a:r>
            <a:br>
              <a:rPr lang="ar-EG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r>
              <a:rPr lang="ar-EG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</a:t>
            </a:r>
            <a:br>
              <a:rPr lang="ar-EG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ar-EG" dirty="0"/>
          </a:p>
        </p:txBody>
      </p:sp>
      <p:pic>
        <p:nvPicPr>
          <p:cNvPr id="4" name="Content Placeholder 3" descr="y77jb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990600"/>
            <a:ext cx="365760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ple_tablet_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2296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M no-ip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914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thinking_hat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The white hat</a:t>
            </a:r>
            <a:r>
              <a:rPr lang="en-US" sz="5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endParaRPr lang="ar-EG" sz="5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1" y="1828800"/>
            <a:ext cx="4114800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stthelog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609600"/>
            <a:ext cx="74676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6">
      <a:dk1>
        <a:srgbClr val="002D3B"/>
      </a:dk1>
      <a:lt1>
        <a:srgbClr val="9E719F"/>
      </a:lt1>
      <a:dk2>
        <a:srgbClr val="B1BDE0"/>
      </a:dk2>
      <a:lt2>
        <a:srgbClr val="2C3F71"/>
      </a:lt2>
      <a:accent1>
        <a:srgbClr val="EAE3EC"/>
      </a:accent1>
      <a:accent2>
        <a:srgbClr val="161F38"/>
      </a:accent2>
      <a:accent3>
        <a:srgbClr val="005B76"/>
      </a:accent3>
      <a:accent4>
        <a:srgbClr val="161F38"/>
      </a:accent4>
      <a:accent5>
        <a:srgbClr val="161F38"/>
      </a:accent5>
      <a:accent6>
        <a:srgbClr val="161F38"/>
      </a:accent6>
      <a:hlink>
        <a:srgbClr val="161F38"/>
      </a:hlink>
      <a:folHlink>
        <a:srgbClr val="00000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142</Words>
  <Application>Microsoft Office PowerPoint</Application>
  <PresentationFormat>On-screen Show (4:3)</PresentationFormat>
  <Paragraphs>45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Metro</vt:lpstr>
      <vt:lpstr>Slide 1</vt:lpstr>
      <vt:lpstr>Plan           </vt:lpstr>
      <vt:lpstr>Slide 3</vt:lpstr>
      <vt:lpstr>                                   thinking....                                            </vt:lpstr>
      <vt:lpstr>Slide 5</vt:lpstr>
      <vt:lpstr>Slide 6</vt:lpstr>
      <vt:lpstr>Slide 7</vt:lpstr>
      <vt:lpstr>The white hat </vt:lpstr>
      <vt:lpstr>Slide 9</vt:lpstr>
      <vt:lpstr>Slide 10</vt:lpstr>
      <vt:lpstr>Slide 11</vt:lpstr>
      <vt:lpstr>    The red hat</vt:lpstr>
      <vt:lpstr>Slide 13</vt:lpstr>
      <vt:lpstr>Slide 14</vt:lpstr>
      <vt:lpstr>The yellow hat</vt:lpstr>
      <vt:lpstr>Slide 16</vt:lpstr>
      <vt:lpstr>Slide 17</vt:lpstr>
      <vt:lpstr>Slide 18</vt:lpstr>
      <vt:lpstr>       The black hat</vt:lpstr>
      <vt:lpstr>Slide 20</vt:lpstr>
      <vt:lpstr>Slide 21</vt:lpstr>
      <vt:lpstr>Slide 22</vt:lpstr>
      <vt:lpstr>The green hat</vt:lpstr>
      <vt:lpstr>Slide 24</vt:lpstr>
      <vt:lpstr>Slide 25</vt:lpstr>
      <vt:lpstr>The blue hat </vt:lpstr>
      <vt:lpstr>Slide 27</vt:lpstr>
      <vt:lpstr>Slide 28</vt:lpstr>
      <vt:lpstr>Slide 29</vt:lpstr>
      <vt:lpstr>Slide 30</vt:lpstr>
      <vt:lpstr>References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six hats</dc:title>
  <dc:creator>PC</dc:creator>
  <cp:lastModifiedBy>ba</cp:lastModifiedBy>
  <cp:revision>75</cp:revision>
  <dcterms:created xsi:type="dcterms:W3CDTF">2006-08-16T00:00:00Z</dcterms:created>
  <dcterms:modified xsi:type="dcterms:W3CDTF">2012-11-17T15:08:28Z</dcterms:modified>
</cp:coreProperties>
</file>