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75" d="100"/>
          <a:sy n="75" d="100"/>
        </p:scale>
        <p:origin x="-12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C32C21-535A-421B-841D-BDFEFEAC8A28}" type="datetimeFigureOut">
              <a:rPr lang="ar-EG" smtClean="0"/>
              <a:pPr/>
              <a:t>05/01/1434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4F6A68-45BF-4525-9398-0FE703DBCD04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6A68-45BF-4525-9398-0FE703DBCD04}" type="slidenum">
              <a:rPr lang="ar-EG" smtClean="0"/>
              <a:pPr/>
              <a:t>4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1/5/1434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1/5/1434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1/5/1434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1/5/1434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1/5/1434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1/5/1434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1/5/1434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1/5/1434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1/5/1434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1/5/1434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1/5/1434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1/5/1434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214314" y="428604"/>
            <a:ext cx="89297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*What’s the meaning of anthropology ??</a:t>
            </a:r>
            <a:endParaRPr lang="ar-SA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صورة 6" descr="communitypeo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000240"/>
            <a:ext cx="4867691" cy="4143404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-71438" y="1214422"/>
            <a:ext cx="85010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Study of man, in every time and place</a:t>
            </a:r>
            <a:endParaRPr lang="ar-EG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3139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References</a:t>
            </a:r>
            <a:endParaRPr lang="ar-SA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42908" y="2000240"/>
            <a:ext cx="84369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كتاب </a:t>
            </a:r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 مدخل </a:t>
            </a:r>
            <a:r>
              <a:rPr lang="ar-SA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الى</a:t>
            </a:r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ar-SA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الانثربولوجيا</a:t>
            </a:r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 </a:t>
            </a:r>
          </a:p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تأليف </a:t>
            </a:r>
            <a:r>
              <a:rPr lang="ar-SA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اعضاء</a:t>
            </a:r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هيئة التدريس </a:t>
            </a:r>
          </a:p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بقسم </a:t>
            </a:r>
            <a:r>
              <a:rPr lang="ar-SA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الأنثربولوجى</a:t>
            </a:r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بكلية </a:t>
            </a:r>
            <a:r>
              <a:rPr lang="ar-SA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اداب</a:t>
            </a:r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جامعة </a:t>
            </a:r>
            <a:r>
              <a:rPr lang="ar-SA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الاسكندرية</a:t>
            </a:r>
            <a:endParaRPr lang="ar-SA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ص11 :ص22</a:t>
            </a: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ar-SA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55408" y="357166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anthropology</a:t>
            </a:r>
            <a:endParaRPr lang="ar-SA" sz="5400" b="1" cap="none" spc="0" dirty="0">
              <a:ln w="50800">
                <a:noFill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65224" y="1648414"/>
            <a:ext cx="1784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Latin</a:t>
            </a:r>
            <a:endParaRPr lang="ar-SA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91903" y="2934298"/>
            <a:ext cx="362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Anthropos</a:t>
            </a:r>
            <a:endParaRPr lang="ar-SA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78315" y="3005736"/>
            <a:ext cx="17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logia</a:t>
            </a:r>
            <a:endParaRPr lang="ar-SA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5400000">
            <a:off x="4134447" y="1571612"/>
            <a:ext cx="572298" cy="79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10800000" flipV="1">
            <a:off x="2635043" y="2714620"/>
            <a:ext cx="1428760" cy="50006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4563869" y="2714620"/>
            <a:ext cx="1428760" cy="50006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مستطيل 23"/>
          <p:cNvSpPr/>
          <p:nvPr/>
        </p:nvSpPr>
        <p:spPr>
          <a:xfrm>
            <a:off x="2428860" y="4786322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* Study of man * </a:t>
            </a:r>
            <a:endParaRPr lang="ar-EG" sz="40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8596" y="0"/>
            <a:ext cx="757242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It’s not a new field of science, Known as the study of man (anthropology) </a:t>
            </a:r>
            <a:endParaRPr lang="ar-EG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since ancient times</a:t>
            </a:r>
            <a:endParaRPr lang="ar-EG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EG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EG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EG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EG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EG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EG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Came from different patterns of communities and cultures on the earth in general</a:t>
            </a:r>
            <a:endParaRPr lang="ar-EG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صورة 3" descr="012208_womenRW_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714488"/>
            <a:ext cx="2714644" cy="31936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2601" y="-3413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Anthropologists look for man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صورة 2" descr="Scientis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18"/>
            <a:ext cx="7358114" cy="2857519"/>
          </a:xfrm>
          <a:prstGeom prst="rect">
            <a:avLst/>
          </a:prstGeom>
        </p:spPr>
      </p:pic>
      <p:pic>
        <p:nvPicPr>
          <p:cNvPr id="5" name="صورة 4" descr="ma3lou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714752"/>
            <a:ext cx="2643206" cy="2214578"/>
          </a:xfrm>
          <a:prstGeom prst="rect">
            <a:avLst/>
          </a:prstGeom>
        </p:spPr>
      </p:pic>
      <p:pic>
        <p:nvPicPr>
          <p:cNvPr id="6" name="صورة 5" descr="takafa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3712892"/>
            <a:ext cx="2643206" cy="2216438"/>
          </a:xfrm>
          <a:prstGeom prst="rect">
            <a:avLst/>
          </a:prstGeom>
        </p:spPr>
      </p:pic>
      <p:cxnSp>
        <p:nvCxnSpPr>
          <p:cNvPr id="7" name="رابط مستقيم 6"/>
          <p:cNvCxnSpPr/>
          <p:nvPr/>
        </p:nvCxnSpPr>
        <p:spPr>
          <a:xfrm rot="10800000">
            <a:off x="0" y="3571876"/>
            <a:ext cx="8144694" cy="158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3143336" y="5997379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physical</a:t>
            </a:r>
            <a:endParaRPr lang="ar-EG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987520" y="5997379"/>
            <a:ext cx="1794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Culture</a:t>
            </a:r>
            <a:endParaRPr lang="ar-EG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صورة 11" descr="130968424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38" y="3714752"/>
            <a:ext cx="2583674" cy="2214578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773660" y="5990885"/>
            <a:ext cx="1436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</a:t>
            </a:r>
            <a:endParaRPr lang="ar-EG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 flipH="1">
            <a:off x="214282" y="357166"/>
            <a:ext cx="1071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 flipH="1">
            <a:off x="2857488" y="362530"/>
            <a:ext cx="10001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 flipH="1">
            <a:off x="5143504" y="357166"/>
            <a:ext cx="1071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2068289"/>
            <a:ext cx="49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2-Physical anthropology</a:t>
            </a:r>
            <a:endParaRPr lang="ar-EG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53257" y="2925545"/>
            <a:ext cx="5214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3-Culture anthropology</a:t>
            </a:r>
            <a:endParaRPr lang="ar-EG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74850" y="1357298"/>
            <a:ext cx="472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1- Social anthropology</a:t>
            </a:r>
            <a:endParaRPr lang="ar-EG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406" y="219654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anthropology</a:t>
            </a:r>
            <a:endParaRPr lang="ar-SA" sz="5400" b="1" cap="none" spc="0" dirty="0">
              <a:ln w="50800">
                <a:noFill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8283" y="214290"/>
            <a:ext cx="4416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 anthropology</a:t>
            </a:r>
            <a:endParaRPr lang="ar-EG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صورة 2" descr="panic-hands-due-man-afr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6961476" cy="500066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4803" y="5643578"/>
            <a:ext cx="3485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Afraid of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…..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29058" y="5720380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community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anner_social_poli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71546"/>
            <a:ext cx="6819081" cy="450059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0"/>
            <a:ext cx="5912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 can live alone???</a:t>
            </a:r>
            <a:endParaRPr lang="ar-SA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8596" y="5429264"/>
            <a:ext cx="761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Aristo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said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Human social nature </a:t>
            </a:r>
            <a:endParaRPr lang="ar-SA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7290" y="292222"/>
            <a:ext cx="5705729" cy="707886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Social, inborn / acquired???</a:t>
            </a:r>
            <a:endParaRPr lang="ar-EG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" name="رابط مستقيم 2"/>
          <p:cNvCxnSpPr/>
          <p:nvPr/>
        </p:nvCxnSpPr>
        <p:spPr>
          <a:xfrm rot="5400000">
            <a:off x="1250939" y="3892541"/>
            <a:ext cx="5929330" cy="158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صورة 5" descr="01farm.xlar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357298"/>
            <a:ext cx="3452817" cy="2071690"/>
          </a:xfrm>
          <a:prstGeom prst="rect">
            <a:avLst/>
          </a:prstGeom>
        </p:spPr>
      </p:pic>
      <p:pic>
        <p:nvPicPr>
          <p:cNvPr id="7" name="صورة 6" descr="www-St-Takla-org___Jesus-Childhood-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643314"/>
            <a:ext cx="3515432" cy="2643182"/>
          </a:xfrm>
          <a:prstGeom prst="rect">
            <a:avLst/>
          </a:prstGeom>
        </p:spPr>
      </p:pic>
      <p:pic>
        <p:nvPicPr>
          <p:cNvPr id="8" name="صورة 7" descr="اطفال-مجتمعي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285860"/>
            <a:ext cx="3238500" cy="2181225"/>
          </a:xfrm>
          <a:prstGeom prst="rect">
            <a:avLst/>
          </a:prstGeom>
        </p:spPr>
      </p:pic>
      <p:pic>
        <p:nvPicPr>
          <p:cNvPr id="9" name="صورة 8" descr="380008_234887159918219_219603634779905_569870_194538414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562371"/>
            <a:ext cx="3228975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14315"/>
            <a:ext cx="3929058" cy="642917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Culture anthropology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ar-SA" sz="2800" dirty="0"/>
          </a:p>
        </p:txBody>
      </p:sp>
      <p:sp>
        <p:nvSpPr>
          <p:cNvPr id="4" name="مستطيل 3"/>
          <p:cNvSpPr/>
          <p:nvPr/>
        </p:nvSpPr>
        <p:spPr>
          <a:xfrm>
            <a:off x="0" y="642918"/>
            <a:ext cx="52713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What’s the meaning of culture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1214422"/>
            <a:ext cx="69797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 thing human has been discovered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the earth – all habits and traditions 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عنصر نائب للمحتوى 4" descr="أسبوع ثقاف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899" y="2285992"/>
            <a:ext cx="3871811" cy="335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مستطيل 7"/>
          <p:cNvSpPr/>
          <p:nvPr/>
        </p:nvSpPr>
        <p:spPr>
          <a:xfrm>
            <a:off x="214282" y="6000768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 is the only one w ho can learn and teach</a:t>
            </a:r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621</TotalTime>
  <Words>153</Words>
  <PresentationFormat>عرض على الشاشة (3:4)‏</PresentationFormat>
  <Paragraphs>44</Paragraphs>
  <Slides>11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وافر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Culture anthropology 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Amorgan</cp:lastModifiedBy>
  <cp:revision>65</cp:revision>
  <dcterms:modified xsi:type="dcterms:W3CDTF">2012-11-18T12:38:32Z</dcterms:modified>
</cp:coreProperties>
</file>