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57" r:id="rId3"/>
    <p:sldId id="277" r:id="rId4"/>
    <p:sldId id="258" r:id="rId5"/>
    <p:sldId id="259" r:id="rId6"/>
    <p:sldId id="279" r:id="rId7"/>
    <p:sldId id="260" r:id="rId8"/>
    <p:sldId id="265" r:id="rId9"/>
    <p:sldId id="261" r:id="rId10"/>
    <p:sldId id="278" r:id="rId11"/>
    <p:sldId id="263" r:id="rId12"/>
    <p:sldId id="272" r:id="rId13"/>
    <p:sldId id="264" r:id="rId14"/>
    <p:sldId id="266" r:id="rId15"/>
    <p:sldId id="267" r:id="rId16"/>
    <p:sldId id="268" r:id="rId17"/>
    <p:sldId id="273" r:id="rId18"/>
    <p:sldId id="269" r:id="rId19"/>
    <p:sldId id="274" r:id="rId20"/>
    <p:sldId id="270" r:id="rId21"/>
    <p:sldId id="271" r:id="rId22"/>
    <p:sldId id="275" r:id="rId23"/>
    <p:sldId id="276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194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079B6E-54D0-4EE6-9776-13CD2B490E97}" type="doc">
      <dgm:prSet loTypeId="urn:microsoft.com/office/officeart/2005/8/layout/hProcess10#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1276D8DC-B6B4-474B-8BD0-2957DCDF57F0}">
      <dgm:prSet phldrT="[Text]"/>
      <dgm:spPr/>
      <dgm:t>
        <a:bodyPr/>
        <a:lstStyle/>
        <a:p>
          <a:pPr rtl="1"/>
          <a:r>
            <a:rPr lang="ar-EG" dirty="0" smtClean="0"/>
            <a:t>التهاب الكبد الفيروسى</a:t>
          </a:r>
          <a:endParaRPr lang="ar-EG" dirty="0"/>
        </a:p>
      </dgm:t>
    </dgm:pt>
    <dgm:pt modelId="{01E54CFA-5EAC-4BE5-B47A-BAD9C30B40FA}" type="parTrans" cxnId="{1E91D49C-0A3A-41A2-97C0-C7C050214F22}">
      <dgm:prSet/>
      <dgm:spPr/>
      <dgm:t>
        <a:bodyPr/>
        <a:lstStyle/>
        <a:p>
          <a:pPr rtl="1"/>
          <a:endParaRPr lang="ar-EG"/>
        </a:p>
      </dgm:t>
    </dgm:pt>
    <dgm:pt modelId="{C6BAC67B-704F-42AE-A62E-2EB92218A93C}" type="sibTrans" cxnId="{1E91D49C-0A3A-41A2-97C0-C7C050214F22}">
      <dgm:prSet/>
      <dgm:spPr/>
      <dgm:t>
        <a:bodyPr/>
        <a:lstStyle/>
        <a:p>
          <a:pPr rtl="1"/>
          <a:endParaRPr lang="ar-EG"/>
        </a:p>
      </dgm:t>
    </dgm:pt>
    <dgm:pt modelId="{1DA4F9B1-8B17-454D-9CD5-78C09EFF01C8}">
      <dgm:prSet phldrT="[Text]"/>
      <dgm:spPr/>
      <dgm:t>
        <a:bodyPr/>
        <a:lstStyle/>
        <a:p>
          <a:pPr rtl="1"/>
          <a:r>
            <a:rPr lang="ar-EG" dirty="0" smtClean="0"/>
            <a:t>.</a:t>
          </a:r>
          <a:endParaRPr lang="ar-EG" dirty="0"/>
        </a:p>
      </dgm:t>
    </dgm:pt>
    <dgm:pt modelId="{2AE550C3-1D8E-4304-B7BB-FB603028046C}" type="parTrans" cxnId="{707170CF-B0F2-4742-8CA3-40D98EBB0AFE}">
      <dgm:prSet/>
      <dgm:spPr/>
      <dgm:t>
        <a:bodyPr/>
        <a:lstStyle/>
        <a:p>
          <a:pPr rtl="1"/>
          <a:endParaRPr lang="ar-EG"/>
        </a:p>
      </dgm:t>
    </dgm:pt>
    <dgm:pt modelId="{750344A6-DAB0-49C9-8305-535D5E2D66B4}" type="sibTrans" cxnId="{707170CF-B0F2-4742-8CA3-40D98EBB0AFE}">
      <dgm:prSet/>
      <dgm:spPr/>
      <dgm:t>
        <a:bodyPr/>
        <a:lstStyle/>
        <a:p>
          <a:pPr rtl="1"/>
          <a:endParaRPr lang="ar-EG"/>
        </a:p>
      </dgm:t>
    </dgm:pt>
    <dgm:pt modelId="{99EA664F-4518-424C-BED6-6E428CD6FFA0}">
      <dgm:prSet phldrT="[Text]"/>
      <dgm:spPr/>
      <dgm:t>
        <a:bodyPr/>
        <a:lstStyle/>
        <a:p>
          <a:pPr rtl="1"/>
          <a:r>
            <a:rPr lang="ar-EG" dirty="0" smtClean="0"/>
            <a:t>.</a:t>
          </a:r>
          <a:endParaRPr lang="ar-EG" dirty="0"/>
        </a:p>
      </dgm:t>
    </dgm:pt>
    <dgm:pt modelId="{01B3AC22-3194-4427-A1C0-AE52427AE27D}" type="parTrans" cxnId="{A5A2FEE9-703F-4019-9DD8-B4A061294C7E}">
      <dgm:prSet/>
      <dgm:spPr/>
      <dgm:t>
        <a:bodyPr/>
        <a:lstStyle/>
        <a:p>
          <a:pPr rtl="1"/>
          <a:endParaRPr lang="ar-EG"/>
        </a:p>
      </dgm:t>
    </dgm:pt>
    <dgm:pt modelId="{F5400E44-4045-470D-A908-075F9E415638}" type="sibTrans" cxnId="{A5A2FEE9-703F-4019-9DD8-B4A061294C7E}">
      <dgm:prSet/>
      <dgm:spPr/>
      <dgm:t>
        <a:bodyPr/>
        <a:lstStyle/>
        <a:p>
          <a:pPr rtl="1"/>
          <a:endParaRPr lang="ar-EG"/>
        </a:p>
      </dgm:t>
    </dgm:pt>
    <dgm:pt modelId="{B23ACF0D-ABD5-4FA1-A2FD-C1E5CB97946A}">
      <dgm:prSet phldrT="[Text]"/>
      <dgm:spPr/>
      <dgm:t>
        <a:bodyPr/>
        <a:lstStyle/>
        <a:p>
          <a:pPr rtl="1"/>
          <a:r>
            <a:rPr lang="ar-EG" dirty="0" smtClean="0"/>
            <a:t>التهاب الكبد الفيروسى</a:t>
          </a:r>
          <a:endParaRPr lang="ar-EG" dirty="0"/>
        </a:p>
      </dgm:t>
    </dgm:pt>
    <dgm:pt modelId="{0CF2DFB8-C5F3-4859-AAA1-8A0A11705D44}" type="parTrans" cxnId="{ADA1A2B7-82D0-4FE5-83DC-9622A875061F}">
      <dgm:prSet/>
      <dgm:spPr/>
      <dgm:t>
        <a:bodyPr/>
        <a:lstStyle/>
        <a:p>
          <a:pPr rtl="1"/>
          <a:endParaRPr lang="ar-EG"/>
        </a:p>
      </dgm:t>
    </dgm:pt>
    <dgm:pt modelId="{2464180C-4F5C-427B-8B7F-46BCA5880B08}" type="sibTrans" cxnId="{ADA1A2B7-82D0-4FE5-83DC-9622A875061F}">
      <dgm:prSet/>
      <dgm:spPr/>
      <dgm:t>
        <a:bodyPr/>
        <a:lstStyle/>
        <a:p>
          <a:pPr rtl="1"/>
          <a:endParaRPr lang="ar-EG"/>
        </a:p>
      </dgm:t>
    </dgm:pt>
    <dgm:pt modelId="{29D7D03A-C6DB-471D-9E7E-8BADAB7801DA}">
      <dgm:prSet phldrT="[Text]"/>
      <dgm:spPr/>
      <dgm:t>
        <a:bodyPr/>
        <a:lstStyle/>
        <a:p>
          <a:pPr rtl="1"/>
          <a:r>
            <a:rPr lang="ar-EG" dirty="0" smtClean="0"/>
            <a:t>.</a:t>
          </a:r>
          <a:endParaRPr lang="ar-EG" dirty="0"/>
        </a:p>
      </dgm:t>
    </dgm:pt>
    <dgm:pt modelId="{16ED67FA-5D12-4297-B9E4-F6F684475FB8}" type="parTrans" cxnId="{2F6590C2-310E-469E-89C7-E27CDD74B1CA}">
      <dgm:prSet/>
      <dgm:spPr/>
      <dgm:t>
        <a:bodyPr/>
        <a:lstStyle/>
        <a:p>
          <a:pPr rtl="1"/>
          <a:endParaRPr lang="ar-EG"/>
        </a:p>
      </dgm:t>
    </dgm:pt>
    <dgm:pt modelId="{629ADC22-20E0-467D-90C2-0E6097E696CD}" type="sibTrans" cxnId="{2F6590C2-310E-469E-89C7-E27CDD74B1CA}">
      <dgm:prSet/>
      <dgm:spPr/>
      <dgm:t>
        <a:bodyPr/>
        <a:lstStyle/>
        <a:p>
          <a:pPr rtl="1"/>
          <a:endParaRPr lang="ar-EG"/>
        </a:p>
      </dgm:t>
    </dgm:pt>
    <dgm:pt modelId="{BD1295F1-7098-470A-80D2-FAFA9D18E9F4}">
      <dgm:prSet phldrT="[Text]"/>
      <dgm:spPr/>
      <dgm:t>
        <a:bodyPr/>
        <a:lstStyle/>
        <a:p>
          <a:pPr rtl="1"/>
          <a:r>
            <a:rPr lang="ar-EG" dirty="0" smtClean="0"/>
            <a:t>.</a:t>
          </a:r>
          <a:endParaRPr lang="ar-EG" dirty="0"/>
        </a:p>
      </dgm:t>
    </dgm:pt>
    <dgm:pt modelId="{EFE76160-C3BE-42C4-BCF1-D5202E601E62}" type="parTrans" cxnId="{22890832-E06A-4B96-936A-6150CB141DD2}">
      <dgm:prSet/>
      <dgm:spPr/>
      <dgm:t>
        <a:bodyPr/>
        <a:lstStyle/>
        <a:p>
          <a:pPr rtl="1"/>
          <a:endParaRPr lang="ar-EG"/>
        </a:p>
      </dgm:t>
    </dgm:pt>
    <dgm:pt modelId="{9CAC2A11-0F2E-4B7C-BF7A-9C2BFF75FE93}" type="sibTrans" cxnId="{22890832-E06A-4B96-936A-6150CB141DD2}">
      <dgm:prSet/>
      <dgm:spPr/>
      <dgm:t>
        <a:bodyPr/>
        <a:lstStyle/>
        <a:p>
          <a:pPr rtl="1"/>
          <a:endParaRPr lang="ar-EG"/>
        </a:p>
      </dgm:t>
    </dgm:pt>
    <dgm:pt modelId="{C22C5B81-5ECF-4F82-B22E-0B10859FE42C}">
      <dgm:prSet phldrT="[Text]"/>
      <dgm:spPr/>
      <dgm:t>
        <a:bodyPr/>
        <a:lstStyle/>
        <a:p>
          <a:pPr rtl="1"/>
          <a:r>
            <a:rPr lang="ar-EG" dirty="0" smtClean="0"/>
            <a:t>التهاب الكبد الفيروسى</a:t>
          </a:r>
          <a:endParaRPr lang="ar-EG" dirty="0"/>
        </a:p>
      </dgm:t>
    </dgm:pt>
    <dgm:pt modelId="{DCC9D117-6E7F-4F1D-8094-9C2672B072AA}" type="parTrans" cxnId="{2A01A06F-8CEF-4740-8D16-477A3161E7DB}">
      <dgm:prSet/>
      <dgm:spPr/>
      <dgm:t>
        <a:bodyPr/>
        <a:lstStyle/>
        <a:p>
          <a:pPr rtl="1"/>
          <a:endParaRPr lang="ar-EG"/>
        </a:p>
      </dgm:t>
    </dgm:pt>
    <dgm:pt modelId="{12239487-7A14-40A2-A532-B25E7B3B1E8D}" type="sibTrans" cxnId="{2A01A06F-8CEF-4740-8D16-477A3161E7DB}">
      <dgm:prSet/>
      <dgm:spPr/>
      <dgm:t>
        <a:bodyPr/>
        <a:lstStyle/>
        <a:p>
          <a:pPr rtl="1"/>
          <a:endParaRPr lang="ar-EG"/>
        </a:p>
      </dgm:t>
    </dgm:pt>
    <dgm:pt modelId="{0C194E52-5B95-43E4-90B0-689C3A024745}">
      <dgm:prSet phldrT="[Text]"/>
      <dgm:spPr/>
      <dgm:t>
        <a:bodyPr/>
        <a:lstStyle/>
        <a:p>
          <a:pPr rtl="1"/>
          <a:r>
            <a:rPr lang="ar-EG" dirty="0" smtClean="0"/>
            <a:t>.</a:t>
          </a:r>
          <a:endParaRPr lang="ar-EG" dirty="0"/>
        </a:p>
      </dgm:t>
    </dgm:pt>
    <dgm:pt modelId="{5CAB8072-24C7-450C-9F7A-67E7004721E7}" type="parTrans" cxnId="{E62B5D9B-175D-413A-BFCA-D4EE72D4A824}">
      <dgm:prSet/>
      <dgm:spPr/>
      <dgm:t>
        <a:bodyPr/>
        <a:lstStyle/>
        <a:p>
          <a:pPr rtl="1"/>
          <a:endParaRPr lang="ar-EG"/>
        </a:p>
      </dgm:t>
    </dgm:pt>
    <dgm:pt modelId="{CF206387-F256-4BB8-99B9-B27EC76FFBF6}" type="sibTrans" cxnId="{E62B5D9B-175D-413A-BFCA-D4EE72D4A824}">
      <dgm:prSet/>
      <dgm:spPr/>
      <dgm:t>
        <a:bodyPr/>
        <a:lstStyle/>
        <a:p>
          <a:pPr rtl="1"/>
          <a:endParaRPr lang="ar-EG"/>
        </a:p>
      </dgm:t>
    </dgm:pt>
    <dgm:pt modelId="{7E7E9EAC-36DF-4C30-9FDC-6E4718AB9337}">
      <dgm:prSet phldrT="[Text]"/>
      <dgm:spPr/>
      <dgm:t>
        <a:bodyPr/>
        <a:lstStyle/>
        <a:p>
          <a:pPr rtl="1"/>
          <a:r>
            <a:rPr lang="ar-EG" dirty="0" smtClean="0"/>
            <a:t>.</a:t>
          </a:r>
          <a:endParaRPr lang="ar-EG" dirty="0"/>
        </a:p>
      </dgm:t>
    </dgm:pt>
    <dgm:pt modelId="{BD96AB31-98A3-4092-AD28-4B4F98D9454C}" type="parTrans" cxnId="{ABD0C4F9-C123-42EC-BE5F-BB9C9B678954}">
      <dgm:prSet/>
      <dgm:spPr/>
      <dgm:t>
        <a:bodyPr/>
        <a:lstStyle/>
        <a:p>
          <a:pPr rtl="1"/>
          <a:endParaRPr lang="ar-EG"/>
        </a:p>
      </dgm:t>
    </dgm:pt>
    <dgm:pt modelId="{ED9ABE37-111B-4343-9969-614A45059B1E}" type="sibTrans" cxnId="{ABD0C4F9-C123-42EC-BE5F-BB9C9B678954}">
      <dgm:prSet/>
      <dgm:spPr/>
      <dgm:t>
        <a:bodyPr/>
        <a:lstStyle/>
        <a:p>
          <a:pPr rtl="1"/>
          <a:endParaRPr lang="ar-EG"/>
        </a:p>
      </dgm:t>
    </dgm:pt>
    <dgm:pt modelId="{A54AE338-5AAB-4FD6-9A3D-1A0D29FCDC78}" type="pres">
      <dgm:prSet presAssocID="{42079B6E-54D0-4EE6-9776-13CD2B490E9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EG"/>
        </a:p>
      </dgm:t>
    </dgm:pt>
    <dgm:pt modelId="{EB1ADBD3-82DC-4E50-8614-37A805301758}" type="pres">
      <dgm:prSet presAssocID="{1276D8DC-B6B4-474B-8BD0-2957DCDF57F0}" presName="composite" presStyleCnt="0"/>
      <dgm:spPr/>
    </dgm:pt>
    <dgm:pt modelId="{C633E168-5E89-4402-83DB-EA5CEB531D37}" type="pres">
      <dgm:prSet presAssocID="{1276D8DC-B6B4-474B-8BD0-2957DCDF57F0}" presName="imagSh" presStyleLbl="bgImgPlace1" presStyleIdx="0" presStyleCnt="3" custScaleX="131199" custLinFactNeighborX="4157" custLinFactNeighborY="-3610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FC761D9-CCA3-417E-AB90-572417A6E4FB}" type="pres">
      <dgm:prSet presAssocID="{1276D8DC-B6B4-474B-8BD0-2957DCDF57F0}" presName="txNode" presStyleLbl="node1" presStyleIdx="0" presStyleCnt="3" custScaleX="160929" custLinFactNeighborX="7658" custLinFactNeighborY="31090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56B6CC3A-4B3C-4A0D-A4DE-B88BD8BFB051}" type="pres">
      <dgm:prSet presAssocID="{C6BAC67B-704F-42AE-A62E-2EB92218A93C}" presName="sibTrans" presStyleLbl="sibTrans2D1" presStyleIdx="0" presStyleCnt="2"/>
      <dgm:spPr/>
      <dgm:t>
        <a:bodyPr/>
        <a:lstStyle/>
        <a:p>
          <a:pPr rtl="1"/>
          <a:endParaRPr lang="ar-EG"/>
        </a:p>
      </dgm:t>
    </dgm:pt>
    <dgm:pt modelId="{5DC2A06F-3112-4A0F-8550-5B60F47A584E}" type="pres">
      <dgm:prSet presAssocID="{C6BAC67B-704F-42AE-A62E-2EB92218A93C}" presName="connTx" presStyleLbl="sibTrans2D1" presStyleIdx="0" presStyleCnt="2"/>
      <dgm:spPr/>
      <dgm:t>
        <a:bodyPr/>
        <a:lstStyle/>
        <a:p>
          <a:pPr rtl="1"/>
          <a:endParaRPr lang="ar-EG"/>
        </a:p>
      </dgm:t>
    </dgm:pt>
    <dgm:pt modelId="{5F1E6258-44C2-450B-B665-12A3983A4E5E}" type="pres">
      <dgm:prSet presAssocID="{B23ACF0D-ABD5-4FA1-A2FD-C1E5CB97946A}" presName="composite" presStyleCnt="0"/>
      <dgm:spPr/>
    </dgm:pt>
    <dgm:pt modelId="{B5E8D798-9EB9-4D0C-96A3-65CFC343C0E8}" type="pres">
      <dgm:prSet presAssocID="{B23ACF0D-ABD5-4FA1-A2FD-C1E5CB97946A}" presName="imagSh" presStyleLbl="bgImgPlace1" presStyleIdx="1" presStyleCnt="3" custScaleX="128410" custLinFactNeighborX="1158" custLinFactNeighborY="-33947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35B6CCBA-8088-463F-8C04-92014AC9839B}" type="pres">
      <dgm:prSet presAssocID="{B23ACF0D-ABD5-4FA1-A2FD-C1E5CB97946A}" presName="txNode" presStyleLbl="node1" presStyleIdx="1" presStyleCnt="3" custScaleX="161066" custLinFactNeighborX="-6352" custLinFactNeighborY="29521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96080D14-935D-4DEB-B7EA-FBD95755C937}" type="pres">
      <dgm:prSet presAssocID="{2464180C-4F5C-427B-8B7F-46BCA5880B08}" presName="sibTrans" presStyleLbl="sibTrans2D1" presStyleIdx="1" presStyleCnt="2"/>
      <dgm:spPr/>
      <dgm:t>
        <a:bodyPr/>
        <a:lstStyle/>
        <a:p>
          <a:pPr rtl="1"/>
          <a:endParaRPr lang="ar-EG"/>
        </a:p>
      </dgm:t>
    </dgm:pt>
    <dgm:pt modelId="{589641F4-7D8E-45A5-A6A7-B4B22D1FBAA6}" type="pres">
      <dgm:prSet presAssocID="{2464180C-4F5C-427B-8B7F-46BCA5880B08}" presName="connTx" presStyleLbl="sibTrans2D1" presStyleIdx="1" presStyleCnt="2"/>
      <dgm:spPr/>
      <dgm:t>
        <a:bodyPr/>
        <a:lstStyle/>
        <a:p>
          <a:pPr rtl="1"/>
          <a:endParaRPr lang="ar-EG"/>
        </a:p>
      </dgm:t>
    </dgm:pt>
    <dgm:pt modelId="{85B247CF-5988-4C17-B7D8-98A160C53D1D}" type="pres">
      <dgm:prSet presAssocID="{C22C5B81-5ECF-4F82-B22E-0B10859FE42C}" presName="composite" presStyleCnt="0"/>
      <dgm:spPr/>
    </dgm:pt>
    <dgm:pt modelId="{06E2A27F-E94D-4F74-A854-7FF85A3C32A7}" type="pres">
      <dgm:prSet presAssocID="{C22C5B81-5ECF-4F82-B22E-0B10859FE42C}" presName="imagSh" presStyleLbl="bgImgPlace1" presStyleIdx="2" presStyleCnt="3" custScaleX="122710" custScaleY="110817" custLinFactNeighborX="-6194" custLinFactNeighborY="-3321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3C5B0D4B-1A54-4BF6-871E-D4AECEF54CCE}" type="pres">
      <dgm:prSet presAssocID="{C22C5B81-5ECF-4F82-B22E-0B10859FE42C}" presName="txNode" presStyleLbl="node1" presStyleIdx="2" presStyleCnt="3" custScaleX="144310" custLinFactNeighborX="-25192" custLinFactNeighborY="23292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</dgm:ptLst>
  <dgm:cxnLst>
    <dgm:cxn modelId="{5BE8A32C-40AA-4DA1-9BEA-ECDAB29752FE}" type="presOf" srcId="{1276D8DC-B6B4-474B-8BD0-2957DCDF57F0}" destId="{BFC761D9-CCA3-417E-AB90-572417A6E4FB}" srcOrd="0" destOrd="0" presId="urn:microsoft.com/office/officeart/2005/8/layout/hProcess10#1"/>
    <dgm:cxn modelId="{57CB5C48-7E9D-4AEF-927E-CE2C37C74D5E}" type="presOf" srcId="{2464180C-4F5C-427B-8B7F-46BCA5880B08}" destId="{589641F4-7D8E-45A5-A6A7-B4B22D1FBAA6}" srcOrd="1" destOrd="0" presId="urn:microsoft.com/office/officeart/2005/8/layout/hProcess10#1"/>
    <dgm:cxn modelId="{ABD0C4F9-C123-42EC-BE5F-BB9C9B678954}" srcId="{C22C5B81-5ECF-4F82-B22E-0B10859FE42C}" destId="{7E7E9EAC-36DF-4C30-9FDC-6E4718AB9337}" srcOrd="1" destOrd="0" parTransId="{BD96AB31-98A3-4092-AD28-4B4F98D9454C}" sibTransId="{ED9ABE37-111B-4343-9969-614A45059B1E}"/>
    <dgm:cxn modelId="{22890832-E06A-4B96-936A-6150CB141DD2}" srcId="{B23ACF0D-ABD5-4FA1-A2FD-C1E5CB97946A}" destId="{BD1295F1-7098-470A-80D2-FAFA9D18E9F4}" srcOrd="1" destOrd="0" parTransId="{EFE76160-C3BE-42C4-BCF1-D5202E601E62}" sibTransId="{9CAC2A11-0F2E-4B7C-BF7A-9C2BFF75FE93}"/>
    <dgm:cxn modelId="{12EEE80C-F5B7-4779-95A8-97D253C9AF1F}" type="presOf" srcId="{BD1295F1-7098-470A-80D2-FAFA9D18E9F4}" destId="{35B6CCBA-8088-463F-8C04-92014AC9839B}" srcOrd="0" destOrd="2" presId="urn:microsoft.com/office/officeart/2005/8/layout/hProcess10#1"/>
    <dgm:cxn modelId="{707170CF-B0F2-4742-8CA3-40D98EBB0AFE}" srcId="{1276D8DC-B6B4-474B-8BD0-2957DCDF57F0}" destId="{1DA4F9B1-8B17-454D-9CD5-78C09EFF01C8}" srcOrd="0" destOrd="0" parTransId="{2AE550C3-1D8E-4304-B7BB-FB603028046C}" sibTransId="{750344A6-DAB0-49C9-8305-535D5E2D66B4}"/>
    <dgm:cxn modelId="{55517E41-00C5-4524-A774-2EA325EE9601}" type="presOf" srcId="{C22C5B81-5ECF-4F82-B22E-0B10859FE42C}" destId="{3C5B0D4B-1A54-4BF6-871E-D4AECEF54CCE}" srcOrd="0" destOrd="0" presId="urn:microsoft.com/office/officeart/2005/8/layout/hProcess10#1"/>
    <dgm:cxn modelId="{386BA9CB-989A-45DA-B1B6-FA3EA8C0DAC9}" type="presOf" srcId="{2464180C-4F5C-427B-8B7F-46BCA5880B08}" destId="{96080D14-935D-4DEB-B7EA-FBD95755C937}" srcOrd="0" destOrd="0" presId="urn:microsoft.com/office/officeart/2005/8/layout/hProcess10#1"/>
    <dgm:cxn modelId="{2A01A06F-8CEF-4740-8D16-477A3161E7DB}" srcId="{42079B6E-54D0-4EE6-9776-13CD2B490E97}" destId="{C22C5B81-5ECF-4F82-B22E-0B10859FE42C}" srcOrd="2" destOrd="0" parTransId="{DCC9D117-6E7F-4F1D-8094-9C2672B072AA}" sibTransId="{12239487-7A14-40A2-A532-B25E7B3B1E8D}"/>
    <dgm:cxn modelId="{6885B2F5-E297-48A3-A183-7E89CD8516A2}" type="presOf" srcId="{7E7E9EAC-36DF-4C30-9FDC-6E4718AB9337}" destId="{3C5B0D4B-1A54-4BF6-871E-D4AECEF54CCE}" srcOrd="0" destOrd="2" presId="urn:microsoft.com/office/officeart/2005/8/layout/hProcess10#1"/>
    <dgm:cxn modelId="{647D49FA-2804-4F85-8F7C-2DDED18A8569}" type="presOf" srcId="{99EA664F-4518-424C-BED6-6E428CD6FFA0}" destId="{BFC761D9-CCA3-417E-AB90-572417A6E4FB}" srcOrd="0" destOrd="2" presId="urn:microsoft.com/office/officeart/2005/8/layout/hProcess10#1"/>
    <dgm:cxn modelId="{2F6590C2-310E-469E-89C7-E27CDD74B1CA}" srcId="{B23ACF0D-ABD5-4FA1-A2FD-C1E5CB97946A}" destId="{29D7D03A-C6DB-471D-9E7E-8BADAB7801DA}" srcOrd="0" destOrd="0" parTransId="{16ED67FA-5D12-4297-B9E4-F6F684475FB8}" sibTransId="{629ADC22-20E0-467D-90C2-0E6097E696CD}"/>
    <dgm:cxn modelId="{542F8F3B-7688-4CBE-808A-AF1351D3870A}" type="presOf" srcId="{0C194E52-5B95-43E4-90B0-689C3A024745}" destId="{3C5B0D4B-1A54-4BF6-871E-D4AECEF54CCE}" srcOrd="0" destOrd="1" presId="urn:microsoft.com/office/officeart/2005/8/layout/hProcess10#1"/>
    <dgm:cxn modelId="{E62B5D9B-175D-413A-BFCA-D4EE72D4A824}" srcId="{C22C5B81-5ECF-4F82-B22E-0B10859FE42C}" destId="{0C194E52-5B95-43E4-90B0-689C3A024745}" srcOrd="0" destOrd="0" parTransId="{5CAB8072-24C7-450C-9F7A-67E7004721E7}" sibTransId="{CF206387-F256-4BB8-99B9-B27EC76FFBF6}"/>
    <dgm:cxn modelId="{ADA1A2B7-82D0-4FE5-83DC-9622A875061F}" srcId="{42079B6E-54D0-4EE6-9776-13CD2B490E97}" destId="{B23ACF0D-ABD5-4FA1-A2FD-C1E5CB97946A}" srcOrd="1" destOrd="0" parTransId="{0CF2DFB8-C5F3-4859-AAA1-8A0A11705D44}" sibTransId="{2464180C-4F5C-427B-8B7F-46BCA5880B08}"/>
    <dgm:cxn modelId="{65D1521D-8434-4B95-97E9-D05C7A034E23}" type="presOf" srcId="{B23ACF0D-ABD5-4FA1-A2FD-C1E5CB97946A}" destId="{35B6CCBA-8088-463F-8C04-92014AC9839B}" srcOrd="0" destOrd="0" presId="urn:microsoft.com/office/officeart/2005/8/layout/hProcess10#1"/>
    <dgm:cxn modelId="{FCA89622-BF3E-4470-BF5D-39D89C0C0F10}" type="presOf" srcId="{29D7D03A-C6DB-471D-9E7E-8BADAB7801DA}" destId="{35B6CCBA-8088-463F-8C04-92014AC9839B}" srcOrd="0" destOrd="1" presId="urn:microsoft.com/office/officeart/2005/8/layout/hProcess10#1"/>
    <dgm:cxn modelId="{B24935BD-D961-4402-AA88-176A6C652EBA}" type="presOf" srcId="{C6BAC67B-704F-42AE-A62E-2EB92218A93C}" destId="{5DC2A06F-3112-4A0F-8550-5B60F47A584E}" srcOrd="1" destOrd="0" presId="urn:microsoft.com/office/officeart/2005/8/layout/hProcess10#1"/>
    <dgm:cxn modelId="{2BE52D94-AD09-4F7F-875E-9B4A2E5905A0}" type="presOf" srcId="{1DA4F9B1-8B17-454D-9CD5-78C09EFF01C8}" destId="{BFC761D9-CCA3-417E-AB90-572417A6E4FB}" srcOrd="0" destOrd="1" presId="urn:microsoft.com/office/officeart/2005/8/layout/hProcess10#1"/>
    <dgm:cxn modelId="{1E91D49C-0A3A-41A2-97C0-C7C050214F22}" srcId="{42079B6E-54D0-4EE6-9776-13CD2B490E97}" destId="{1276D8DC-B6B4-474B-8BD0-2957DCDF57F0}" srcOrd="0" destOrd="0" parTransId="{01E54CFA-5EAC-4BE5-B47A-BAD9C30B40FA}" sibTransId="{C6BAC67B-704F-42AE-A62E-2EB92218A93C}"/>
    <dgm:cxn modelId="{B481D8E8-09CC-4D70-ABF8-BD619D984DFF}" type="presOf" srcId="{C6BAC67B-704F-42AE-A62E-2EB92218A93C}" destId="{56B6CC3A-4B3C-4A0D-A4DE-B88BD8BFB051}" srcOrd="0" destOrd="0" presId="urn:microsoft.com/office/officeart/2005/8/layout/hProcess10#1"/>
    <dgm:cxn modelId="{DF6D7DD8-04CC-47DB-944A-73F58CCDB59B}" type="presOf" srcId="{42079B6E-54D0-4EE6-9776-13CD2B490E97}" destId="{A54AE338-5AAB-4FD6-9A3D-1A0D29FCDC78}" srcOrd="0" destOrd="0" presId="urn:microsoft.com/office/officeart/2005/8/layout/hProcess10#1"/>
    <dgm:cxn modelId="{A5A2FEE9-703F-4019-9DD8-B4A061294C7E}" srcId="{1276D8DC-B6B4-474B-8BD0-2957DCDF57F0}" destId="{99EA664F-4518-424C-BED6-6E428CD6FFA0}" srcOrd="1" destOrd="0" parTransId="{01B3AC22-3194-4427-A1C0-AE52427AE27D}" sibTransId="{F5400E44-4045-470D-A908-075F9E415638}"/>
    <dgm:cxn modelId="{0178FCA3-8847-4413-946C-8BE1AB0E848A}" type="presParOf" srcId="{A54AE338-5AAB-4FD6-9A3D-1A0D29FCDC78}" destId="{EB1ADBD3-82DC-4E50-8614-37A805301758}" srcOrd="0" destOrd="0" presId="urn:microsoft.com/office/officeart/2005/8/layout/hProcess10#1"/>
    <dgm:cxn modelId="{6F8679E4-B938-4EFC-B00A-8A2A220079E8}" type="presParOf" srcId="{EB1ADBD3-82DC-4E50-8614-37A805301758}" destId="{C633E168-5E89-4402-83DB-EA5CEB531D37}" srcOrd="0" destOrd="0" presId="urn:microsoft.com/office/officeart/2005/8/layout/hProcess10#1"/>
    <dgm:cxn modelId="{53A0FF9D-9F2A-4AE9-B6FF-EE2F80CD0AE5}" type="presParOf" srcId="{EB1ADBD3-82DC-4E50-8614-37A805301758}" destId="{BFC761D9-CCA3-417E-AB90-572417A6E4FB}" srcOrd="1" destOrd="0" presId="urn:microsoft.com/office/officeart/2005/8/layout/hProcess10#1"/>
    <dgm:cxn modelId="{6D145292-C69F-4E52-9020-C5EDB9C0215A}" type="presParOf" srcId="{A54AE338-5AAB-4FD6-9A3D-1A0D29FCDC78}" destId="{56B6CC3A-4B3C-4A0D-A4DE-B88BD8BFB051}" srcOrd="1" destOrd="0" presId="urn:microsoft.com/office/officeart/2005/8/layout/hProcess10#1"/>
    <dgm:cxn modelId="{30F0C15E-3B08-4A5E-9FC1-45057F306134}" type="presParOf" srcId="{56B6CC3A-4B3C-4A0D-A4DE-B88BD8BFB051}" destId="{5DC2A06F-3112-4A0F-8550-5B60F47A584E}" srcOrd="0" destOrd="0" presId="urn:microsoft.com/office/officeart/2005/8/layout/hProcess10#1"/>
    <dgm:cxn modelId="{C660217C-3527-4050-B5CB-888734FE7137}" type="presParOf" srcId="{A54AE338-5AAB-4FD6-9A3D-1A0D29FCDC78}" destId="{5F1E6258-44C2-450B-B665-12A3983A4E5E}" srcOrd="2" destOrd="0" presId="urn:microsoft.com/office/officeart/2005/8/layout/hProcess10#1"/>
    <dgm:cxn modelId="{FC320CB7-9EA2-4C5D-B529-6954E3741FC4}" type="presParOf" srcId="{5F1E6258-44C2-450B-B665-12A3983A4E5E}" destId="{B5E8D798-9EB9-4D0C-96A3-65CFC343C0E8}" srcOrd="0" destOrd="0" presId="urn:microsoft.com/office/officeart/2005/8/layout/hProcess10#1"/>
    <dgm:cxn modelId="{D367D411-CA2A-4BC6-A351-14D41D79C592}" type="presParOf" srcId="{5F1E6258-44C2-450B-B665-12A3983A4E5E}" destId="{35B6CCBA-8088-463F-8C04-92014AC9839B}" srcOrd="1" destOrd="0" presId="urn:microsoft.com/office/officeart/2005/8/layout/hProcess10#1"/>
    <dgm:cxn modelId="{01020AAF-81F6-420D-90EA-A68397F6A65C}" type="presParOf" srcId="{A54AE338-5AAB-4FD6-9A3D-1A0D29FCDC78}" destId="{96080D14-935D-4DEB-B7EA-FBD95755C937}" srcOrd="3" destOrd="0" presId="urn:microsoft.com/office/officeart/2005/8/layout/hProcess10#1"/>
    <dgm:cxn modelId="{A029F5AB-3025-48E4-9A83-4EFF9D550722}" type="presParOf" srcId="{96080D14-935D-4DEB-B7EA-FBD95755C937}" destId="{589641F4-7D8E-45A5-A6A7-B4B22D1FBAA6}" srcOrd="0" destOrd="0" presId="urn:microsoft.com/office/officeart/2005/8/layout/hProcess10#1"/>
    <dgm:cxn modelId="{E4841E9F-14D2-4AE0-AF91-AAF7A62E0C05}" type="presParOf" srcId="{A54AE338-5AAB-4FD6-9A3D-1A0D29FCDC78}" destId="{85B247CF-5988-4C17-B7D8-98A160C53D1D}" srcOrd="4" destOrd="0" presId="urn:microsoft.com/office/officeart/2005/8/layout/hProcess10#1"/>
    <dgm:cxn modelId="{45EA3438-0F67-4AE7-8875-33C0C639F200}" type="presParOf" srcId="{85B247CF-5988-4C17-B7D8-98A160C53D1D}" destId="{06E2A27F-E94D-4F74-A854-7FF85A3C32A7}" srcOrd="0" destOrd="0" presId="urn:microsoft.com/office/officeart/2005/8/layout/hProcess10#1"/>
    <dgm:cxn modelId="{D92A36A8-C95A-4521-9F0F-A8893F5AC99C}" type="presParOf" srcId="{85B247CF-5988-4C17-B7D8-98A160C53D1D}" destId="{3C5B0D4B-1A54-4BF6-871E-D4AECEF54CCE}" srcOrd="1" destOrd="0" presId="urn:microsoft.com/office/officeart/2005/8/layout/hProcess10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33E168-5E89-4402-83DB-EA5CEB531D37}">
      <dsp:nvSpPr>
        <dsp:cNvPr id="0" name=""/>
        <dsp:cNvSpPr/>
      </dsp:nvSpPr>
      <dsp:spPr>
        <a:xfrm>
          <a:off x="66084" y="461356"/>
          <a:ext cx="1958671" cy="14929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C761D9-CCA3-417E-AB90-572417A6E4FB}">
      <dsp:nvSpPr>
        <dsp:cNvPr id="0" name=""/>
        <dsp:cNvSpPr/>
      </dsp:nvSpPr>
      <dsp:spPr>
        <a:xfrm>
          <a:off x="139461" y="2360281"/>
          <a:ext cx="2402510" cy="14929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200" kern="1200" dirty="0" smtClean="0"/>
            <a:t>التهاب الكبد الفيروسى</a:t>
          </a:r>
          <a:endParaRPr lang="ar-EG" sz="2200" kern="1200" dirty="0"/>
        </a:p>
        <a:p>
          <a:pPr marL="171450" lvl="1" indent="-171450" algn="r" defTabSz="7556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1700" kern="1200" dirty="0" smtClean="0"/>
            <a:t>.</a:t>
          </a:r>
          <a:endParaRPr lang="ar-EG" sz="1700" kern="1200" dirty="0"/>
        </a:p>
        <a:p>
          <a:pPr marL="171450" lvl="1" indent="-171450" algn="r" defTabSz="7556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1700" kern="1200" dirty="0" smtClean="0"/>
            <a:t>.</a:t>
          </a:r>
          <a:endParaRPr lang="ar-EG" sz="1700" kern="1200" dirty="0"/>
        </a:p>
      </dsp:txBody>
      <dsp:txXfrm>
        <a:off x="183187" y="2404007"/>
        <a:ext cx="2315058" cy="1405448"/>
      </dsp:txXfrm>
    </dsp:sp>
    <dsp:sp modelId="{56B6CC3A-4B3C-4A0D-A4DE-B88BD8BFB051}">
      <dsp:nvSpPr>
        <dsp:cNvPr id="0" name=""/>
        <dsp:cNvSpPr/>
      </dsp:nvSpPr>
      <dsp:spPr>
        <a:xfrm rot="37739">
          <a:off x="2374567" y="1044956"/>
          <a:ext cx="349844" cy="3587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1600" kern="1200"/>
        </a:p>
      </dsp:txBody>
      <dsp:txXfrm>
        <a:off x="2374570" y="1116125"/>
        <a:ext cx="244891" cy="215233"/>
      </dsp:txXfrm>
    </dsp:sp>
    <dsp:sp modelId="{B5E8D798-9EB9-4D0C-96A3-65CFC343C0E8}">
      <dsp:nvSpPr>
        <dsp:cNvPr id="0" name=""/>
        <dsp:cNvSpPr/>
      </dsp:nvSpPr>
      <dsp:spPr>
        <a:xfrm>
          <a:off x="3024249" y="493602"/>
          <a:ext cx="1917034" cy="14929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B6CCBA-8088-463F-8C04-92014AC9839B}">
      <dsp:nvSpPr>
        <dsp:cNvPr id="0" name=""/>
        <dsp:cNvSpPr/>
      </dsp:nvSpPr>
      <dsp:spPr>
        <a:xfrm>
          <a:off x="2911402" y="2336857"/>
          <a:ext cx="2404555" cy="14929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200" kern="1200" dirty="0" smtClean="0"/>
            <a:t>التهاب الكبد الفيروسى</a:t>
          </a:r>
          <a:endParaRPr lang="ar-EG" sz="2200" kern="1200" dirty="0"/>
        </a:p>
        <a:p>
          <a:pPr marL="171450" lvl="1" indent="-171450" algn="r" defTabSz="7556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1700" kern="1200" dirty="0" smtClean="0"/>
            <a:t>.</a:t>
          </a:r>
          <a:endParaRPr lang="ar-EG" sz="1700" kern="1200" dirty="0"/>
        </a:p>
        <a:p>
          <a:pPr marL="171450" lvl="1" indent="-171450" algn="r" defTabSz="7556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1700" kern="1200" dirty="0" smtClean="0"/>
            <a:t>.</a:t>
          </a:r>
          <a:endParaRPr lang="ar-EG" sz="1700" kern="1200" dirty="0"/>
        </a:p>
      </dsp:txBody>
      <dsp:txXfrm>
        <a:off x="2955128" y="2380583"/>
        <a:ext cx="2317103" cy="1405448"/>
      </dsp:txXfrm>
    </dsp:sp>
    <dsp:sp modelId="{96080D14-935D-4DEB-B7EA-FBD95755C937}">
      <dsp:nvSpPr>
        <dsp:cNvPr id="0" name=""/>
        <dsp:cNvSpPr/>
      </dsp:nvSpPr>
      <dsp:spPr>
        <a:xfrm rot="62307">
          <a:off x="5275723" y="1087160"/>
          <a:ext cx="334521" cy="3587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1600" kern="1200"/>
        </a:p>
      </dsp:txBody>
      <dsp:txXfrm>
        <a:off x="5275731" y="1157996"/>
        <a:ext cx="234165" cy="215233"/>
      </dsp:txXfrm>
    </dsp:sp>
    <dsp:sp modelId="{06E2A27F-E94D-4F74-A854-7FF85A3C32A7}">
      <dsp:nvSpPr>
        <dsp:cNvPr id="0" name=""/>
        <dsp:cNvSpPr/>
      </dsp:nvSpPr>
      <dsp:spPr>
        <a:xfrm>
          <a:off x="5896902" y="464159"/>
          <a:ext cx="1831938" cy="1654387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5B0D4B-1A54-4BF6-871E-D4AECEF54CCE}">
      <dsp:nvSpPr>
        <dsp:cNvPr id="0" name=""/>
        <dsp:cNvSpPr/>
      </dsp:nvSpPr>
      <dsp:spPr>
        <a:xfrm>
          <a:off x="5695078" y="2284236"/>
          <a:ext cx="2154405" cy="14929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200" kern="1200" dirty="0" smtClean="0"/>
            <a:t>التهاب الكبد الفيروسى</a:t>
          </a:r>
          <a:endParaRPr lang="ar-EG" sz="2200" kern="1200" dirty="0"/>
        </a:p>
        <a:p>
          <a:pPr marL="171450" lvl="1" indent="-171450" algn="r" defTabSz="7556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1700" kern="1200" dirty="0" smtClean="0"/>
            <a:t>.</a:t>
          </a:r>
          <a:endParaRPr lang="ar-EG" sz="1700" kern="1200" dirty="0"/>
        </a:p>
        <a:p>
          <a:pPr marL="171450" lvl="1" indent="-171450" algn="r" defTabSz="7556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EG" sz="1700" kern="1200" dirty="0" smtClean="0"/>
            <a:t>.</a:t>
          </a:r>
          <a:endParaRPr lang="ar-EG" sz="1700" kern="1200" dirty="0"/>
        </a:p>
      </dsp:txBody>
      <dsp:txXfrm>
        <a:off x="5738804" y="2327962"/>
        <a:ext cx="2066953" cy="14054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#1">
  <dgm:title val=""/>
  <dgm:desc val=""/>
  <dgm:catLst>
    <dgm:cat type="process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CFC2F22-016C-4CC9-A8F4-C5F774A7A98A}" type="datetimeFigureOut">
              <a:rPr lang="ar-EG" smtClean="0"/>
              <a:pPr/>
              <a:t>06/02/1434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95ED0C2-2F38-4646-808A-C87DE6CE5C4B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19895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ED0C2-2F38-4646-808A-C87DE6CE5C4B}" type="slidenum">
              <a:rPr lang="ar-EG" smtClean="0"/>
              <a:pPr/>
              <a:t>7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914400"/>
            <a:ext cx="8229600" cy="1143000"/>
          </a:xfrm>
        </p:spPr>
        <p:txBody>
          <a:bodyPr>
            <a:noAutofit/>
          </a:bodyPr>
          <a:lstStyle/>
          <a:p>
            <a:r>
              <a:rPr lang="ar-EG" sz="9600" dirty="0" smtClean="0">
                <a:solidFill>
                  <a:srgbClr val="7030A0"/>
                </a:solidFill>
              </a:rPr>
              <a:t>بسم الله الرحمن الرحيم</a:t>
            </a:r>
            <a:endParaRPr lang="ar-EG" sz="9600" dirty="0">
              <a:solidFill>
                <a:srgbClr val="7030A0"/>
              </a:solidFill>
            </a:endParaRPr>
          </a:p>
        </p:txBody>
      </p:sp>
      <p:pic>
        <p:nvPicPr>
          <p:cNvPr id="6" name="Content Placeholder 5" descr="564855_373441029363118_1325965497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09800"/>
            <a:ext cx="8610600" cy="4648200"/>
          </a:xfrm>
        </p:spPr>
      </p:pic>
    </p:spTree>
  </p:cSld>
  <p:clrMapOvr>
    <a:masterClrMapping/>
  </p:clrMapOvr>
  <p:transition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>
            <a:normAutofit/>
          </a:bodyPr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0113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8229600" cy="1143000"/>
          </a:xfrm>
        </p:spPr>
        <p:txBody>
          <a:bodyPr>
            <a:noAutofit/>
          </a:bodyPr>
          <a:lstStyle/>
          <a:p>
            <a:r>
              <a:rPr lang="ar-EG" sz="9600" dirty="0" smtClean="0">
                <a:solidFill>
                  <a:srgbClr val="002060"/>
                </a:solidFill>
              </a:rPr>
              <a:t>التهاب الكبد الفيروسى</a:t>
            </a:r>
            <a:endParaRPr lang="ar-EG" sz="9600" dirty="0">
              <a:solidFill>
                <a:srgbClr val="002060"/>
              </a:solidFill>
            </a:endParaRPr>
          </a:p>
        </p:txBody>
      </p:sp>
      <p:pic>
        <p:nvPicPr>
          <p:cNvPr id="4" name="Content Placeholder 3" descr="supermamy-5b138fa7b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981200"/>
            <a:ext cx="7086600" cy="48768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90600"/>
            <a:ext cx="8229600" cy="1143000"/>
          </a:xfrm>
        </p:spPr>
        <p:txBody>
          <a:bodyPr>
            <a:noAutofit/>
          </a:bodyPr>
          <a:lstStyle/>
          <a:p>
            <a:r>
              <a:rPr lang="ar-EG" sz="9600" dirty="0" smtClean="0">
                <a:solidFill>
                  <a:srgbClr val="7030A0"/>
                </a:solidFill>
              </a:rPr>
              <a:t>التهاب الكبد الفيروسى</a:t>
            </a:r>
            <a:endParaRPr lang="ar-EG" sz="9600" dirty="0">
              <a:solidFill>
                <a:srgbClr val="7030A0"/>
              </a:solidFill>
            </a:endParaRPr>
          </a:p>
        </p:txBody>
      </p:sp>
      <p:pic>
        <p:nvPicPr>
          <p:cNvPr id="4" name="Content Placeholder 3" descr="supermamy-5b138fa7b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2057400"/>
            <a:ext cx="6629400" cy="48006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90600"/>
            <a:ext cx="8229600" cy="1143000"/>
          </a:xfrm>
        </p:spPr>
        <p:txBody>
          <a:bodyPr>
            <a:noAutofit/>
          </a:bodyPr>
          <a:lstStyle/>
          <a:p>
            <a:r>
              <a:rPr lang="ar-EG" sz="9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التهاب الكبد الفيروسى</a:t>
            </a:r>
            <a:endParaRPr lang="ar-EG" sz="9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Content Placeholder 3" descr="supermamy-1498df91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905000"/>
            <a:ext cx="6019800" cy="48006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914400"/>
            <a:ext cx="8229600" cy="1143000"/>
          </a:xfrm>
        </p:spPr>
        <p:txBody>
          <a:bodyPr>
            <a:noAutofit/>
          </a:bodyPr>
          <a:lstStyle/>
          <a:p>
            <a:r>
              <a:rPr lang="ar-EG" sz="9600" dirty="0" smtClean="0">
                <a:solidFill>
                  <a:srgbClr val="FF0000"/>
                </a:solidFill>
              </a:rPr>
              <a:t>اعراض امراض الكبد</a:t>
            </a:r>
            <a:endParaRPr lang="ar-EG" sz="9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20763_660_F0042983-Liver_cancer_artwork-SPL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2057400"/>
            <a:ext cx="8839200" cy="46482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229600" cy="1143000"/>
          </a:xfrm>
        </p:spPr>
        <p:txBody>
          <a:bodyPr>
            <a:normAutofit/>
          </a:bodyPr>
          <a:lstStyle/>
          <a:p>
            <a:r>
              <a:rPr lang="ar-EG" dirty="0" smtClean="0"/>
              <a:t>.............................................</a:t>
            </a:r>
            <a:endParaRPr lang="ar-EG" dirty="0"/>
          </a:p>
        </p:txBody>
      </p:sp>
      <p:pic>
        <p:nvPicPr>
          <p:cNvPr id="4" name="Content Placeholder 3" descr="07112012_034414article_530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752600"/>
            <a:ext cx="7848600" cy="47244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pic>
        <p:nvPicPr>
          <p:cNvPr id="4" name="Content Placeholder 3" descr="image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295400"/>
            <a:ext cx="8153400" cy="51816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pic>
        <p:nvPicPr>
          <p:cNvPr id="4" name="Content Placeholder 3" descr="show_image_trnsFeatured.php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1524000"/>
            <a:ext cx="6858000" cy="49530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pic>
        <p:nvPicPr>
          <p:cNvPr id="4" name="Content Placeholder 3" descr="1_130453656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828800"/>
            <a:ext cx="8763000" cy="4677569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pic>
        <p:nvPicPr>
          <p:cNvPr id="4" name="Content Placeholder 3" descr="70903990365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295400"/>
            <a:ext cx="7543800" cy="55626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838200"/>
            <a:ext cx="8229600" cy="1143000"/>
          </a:xfrm>
        </p:spPr>
        <p:txBody>
          <a:bodyPr>
            <a:noAutofit/>
          </a:bodyPr>
          <a:lstStyle/>
          <a:p>
            <a:r>
              <a:rPr lang="ar-EG" sz="9600" dirty="0" smtClean="0">
                <a:solidFill>
                  <a:srgbClr val="002060"/>
                </a:solidFill>
              </a:rPr>
              <a:t>امراض الكبد</a:t>
            </a:r>
            <a:endParaRPr lang="ar-EG" sz="9600" dirty="0">
              <a:solidFill>
                <a:srgbClr val="002060"/>
              </a:solidFill>
            </a:endParaRPr>
          </a:p>
        </p:txBody>
      </p:sp>
      <p:pic>
        <p:nvPicPr>
          <p:cNvPr id="4" name="Content Placeholder 3" descr="816_liv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828800"/>
            <a:ext cx="8382000" cy="4800599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pic>
        <p:nvPicPr>
          <p:cNvPr id="4" name="Content Placeholder 3" descr="81f32b1eca9a0929e23fa627993ff8a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371600"/>
            <a:ext cx="7848600" cy="52578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pic>
        <p:nvPicPr>
          <p:cNvPr id="4" name="Content Placeholder 3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219200"/>
            <a:ext cx="6858000" cy="5105400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</a:t>
            </a:r>
            <a:endParaRPr lang="ar-EG" dirty="0"/>
          </a:p>
        </p:txBody>
      </p:sp>
      <p:pic>
        <p:nvPicPr>
          <p:cNvPr id="4" name="Content Placeholder 3" descr="news_92F89438-5DB8-4EF6-9962-93AA8F7E3B2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200" y="1143000"/>
            <a:ext cx="5257800" cy="5029200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pic>
        <p:nvPicPr>
          <p:cNvPr id="4" name="Content Placeholder 3" descr="1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2438400"/>
            <a:ext cx="6934200" cy="3733800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19200"/>
            <a:ext cx="7772400" cy="1362456"/>
          </a:xfrm>
        </p:spPr>
        <p:txBody>
          <a:bodyPr/>
          <a:lstStyle/>
          <a:p>
            <a:r>
              <a:rPr lang="ar-EG" sz="9600" dirty="0" smtClean="0">
                <a:solidFill>
                  <a:srgbClr val="7030A0"/>
                </a:solidFill>
              </a:rPr>
              <a:t>اسباب امراض الكبد</a:t>
            </a:r>
            <a:endParaRPr lang="ar-EG" sz="9600" dirty="0">
              <a:solidFill>
                <a:srgbClr val="7030A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43200"/>
            <a:ext cx="7772400" cy="1509712"/>
          </a:xfrm>
        </p:spPr>
        <p:txBody>
          <a:bodyPr>
            <a:noAutofit/>
          </a:bodyPr>
          <a:lstStyle/>
          <a:p>
            <a:r>
              <a:rPr lang="ar-EG" sz="8800" dirty="0" smtClean="0">
                <a:solidFill>
                  <a:srgbClr val="7030A0"/>
                </a:solidFill>
              </a:rPr>
              <a:t>طرق الوقايه والعلاج</a:t>
            </a:r>
            <a:endParaRPr lang="ar-EG" sz="8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229600" cy="1143000"/>
          </a:xfrm>
        </p:spPr>
        <p:txBody>
          <a:bodyPr>
            <a:normAutofit/>
          </a:bodyPr>
          <a:lstStyle/>
          <a:p>
            <a:r>
              <a:rPr lang="ar-EG" sz="6000" dirty="0" smtClean="0">
                <a:solidFill>
                  <a:srgbClr val="002060"/>
                </a:solidFill>
              </a:rPr>
              <a:t>اسباب وعلاج التهاب الكبد الفيروسى </a:t>
            </a:r>
            <a:r>
              <a:rPr lang="en-US" sz="6000" dirty="0" smtClean="0">
                <a:solidFill>
                  <a:srgbClr val="002060"/>
                </a:solidFill>
              </a:rPr>
              <a:t>A</a:t>
            </a:r>
            <a:endParaRPr lang="ar-EG" sz="6000" dirty="0">
              <a:solidFill>
                <a:srgbClr val="002060"/>
              </a:solidFill>
            </a:endParaRPr>
          </a:p>
        </p:txBody>
      </p:sp>
      <p:pic>
        <p:nvPicPr>
          <p:cNvPr id="4" name="Content Placeholder 3" descr="supermamy-5b138fa7b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1935163"/>
            <a:ext cx="5105400" cy="4694237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sz="6000" dirty="0" smtClean="0">
                <a:solidFill>
                  <a:srgbClr val="FF0000"/>
                </a:solidFill>
              </a:rPr>
              <a:t>اسباب وعلاج التهاب الكبد الفيروسى </a:t>
            </a:r>
            <a:r>
              <a:rPr lang="en-US" sz="6000" dirty="0" smtClean="0">
                <a:solidFill>
                  <a:srgbClr val="FF0000"/>
                </a:solidFill>
              </a:rPr>
              <a:t>B</a:t>
            </a:r>
            <a:endParaRPr lang="ar-EG" sz="6000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00" y="1935163"/>
            <a:ext cx="4724400" cy="4694237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upermamy-1498df91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1935163"/>
            <a:ext cx="4953000" cy="461803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EG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اسباب وعلاج التهاب الكبد الفيروسى </a:t>
            </a:r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</a:t>
            </a:r>
            <a:endParaRPr lang="ar-EG" sz="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pic>
        <p:nvPicPr>
          <p:cNvPr id="4" name="Content Placeholder 3" descr="7516.imgcach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066800"/>
            <a:ext cx="9144000" cy="57912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pic>
        <p:nvPicPr>
          <p:cNvPr id="4" name="Content Placeholder 3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295400"/>
            <a:ext cx="6705600" cy="51816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181600"/>
            <a:ext cx="8305800" cy="1143000"/>
          </a:xfrm>
        </p:spPr>
        <p:txBody>
          <a:bodyPr>
            <a:noAutofit/>
          </a:bodyPr>
          <a:lstStyle/>
          <a:p>
            <a:r>
              <a:rPr lang="ar-EG" sz="9600" dirty="0" smtClean="0">
                <a:solidFill>
                  <a:srgbClr val="FF0000"/>
                </a:solidFill>
              </a:rPr>
              <a:t>1-تعريف امراض الكبد</a:t>
            </a:r>
            <a:br>
              <a:rPr lang="ar-EG" sz="9600" dirty="0" smtClean="0">
                <a:solidFill>
                  <a:srgbClr val="FF0000"/>
                </a:solidFill>
              </a:rPr>
            </a:br>
            <a:r>
              <a:rPr lang="ar-EG" sz="9600" dirty="0" smtClean="0">
                <a:solidFill>
                  <a:srgbClr val="FF0000"/>
                </a:solidFill>
              </a:rPr>
              <a:t>2-اعراض امراض الكبد</a:t>
            </a:r>
            <a:br>
              <a:rPr lang="ar-EG" sz="9600" dirty="0" smtClean="0">
                <a:solidFill>
                  <a:srgbClr val="FF0000"/>
                </a:solidFill>
              </a:rPr>
            </a:br>
            <a:r>
              <a:rPr lang="ar-EG" sz="9600" dirty="0" smtClean="0">
                <a:solidFill>
                  <a:srgbClr val="FF0000"/>
                </a:solidFill>
              </a:rPr>
              <a:t>3-اسباب امراض الكبد</a:t>
            </a:r>
            <a:br>
              <a:rPr lang="ar-EG" sz="9600" dirty="0" smtClean="0">
                <a:solidFill>
                  <a:srgbClr val="FF0000"/>
                </a:solidFill>
              </a:rPr>
            </a:br>
            <a:r>
              <a:rPr lang="ar-EG" sz="9600" dirty="0" smtClean="0">
                <a:solidFill>
                  <a:srgbClr val="FF0000"/>
                </a:solidFill>
              </a:rPr>
              <a:t>4-طرق الوقايه والعلاج</a:t>
            </a:r>
            <a:endParaRPr lang="ar-EG" sz="9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838200"/>
            <a:ext cx="8229600" cy="1143000"/>
          </a:xfrm>
        </p:spPr>
        <p:txBody>
          <a:bodyPr>
            <a:noAutofit/>
          </a:bodyPr>
          <a:lstStyle/>
          <a:p>
            <a:r>
              <a:rPr lang="ar-EG" sz="9600" dirty="0" smtClean="0">
                <a:solidFill>
                  <a:srgbClr val="00B050"/>
                </a:solidFill>
              </a:rPr>
              <a:t>تعريف امراض الكبد</a:t>
            </a:r>
            <a:endParaRPr lang="ar-EG" sz="9600" dirty="0">
              <a:solidFill>
                <a:srgbClr val="00B050"/>
              </a:solidFill>
            </a:endParaRPr>
          </a:p>
        </p:txBody>
      </p:sp>
      <p:pic>
        <p:nvPicPr>
          <p:cNvPr id="4" name="Content Placeholder 3" descr="hadmmiii2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2057400"/>
            <a:ext cx="7848600" cy="4572001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pic>
        <p:nvPicPr>
          <p:cNvPr id="4" name="Content Placeholder 3" descr="3b_1_12_2012_5_1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371600"/>
            <a:ext cx="7010399" cy="5029199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1362456"/>
          </a:xfrm>
        </p:spPr>
        <p:txBody>
          <a:bodyPr/>
          <a:lstStyle/>
          <a:p>
            <a:r>
              <a:rPr lang="ar-EG" sz="1200" dirty="0" smtClean="0"/>
              <a:t>300000 5900</a:t>
            </a:r>
            <a:endParaRPr lang="ar-EG" sz="12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533400" y="1143000"/>
            <a:ext cx="7772400" cy="4648200"/>
          </a:xfrm>
        </p:spPr>
        <p:txBody>
          <a:bodyPr>
            <a:noAutofit/>
          </a:bodyPr>
          <a:lstStyle/>
          <a:p>
            <a:pPr algn="ctr"/>
            <a:r>
              <a:rPr lang="ar-EG" sz="9600" dirty="0" smtClean="0">
                <a:solidFill>
                  <a:srgbClr val="FFFF00"/>
                </a:solidFill>
              </a:rPr>
              <a:t>%</a:t>
            </a:r>
            <a:endParaRPr lang="ar-EG" sz="9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59352"/>
          </a:xfrm>
        </p:spPr>
        <p:txBody>
          <a:bodyPr/>
          <a:lstStyle/>
          <a:p>
            <a:r>
              <a:rPr lang="ar-EG" dirty="0" smtClean="0"/>
              <a:t>.............................................</a:t>
            </a:r>
            <a:endParaRPr lang="ar-E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00" y="1066800"/>
            <a:ext cx="4041775" cy="654843"/>
          </a:xfrm>
        </p:spPr>
        <p:txBody>
          <a:bodyPr/>
          <a:lstStyle/>
          <a:p>
            <a:r>
              <a:rPr lang="ar-EG" dirty="0" smtClean="0"/>
              <a:t>..............................................</a:t>
            </a:r>
            <a:endParaRPr lang="ar-EG" dirty="0"/>
          </a:p>
        </p:txBody>
      </p:sp>
      <p:pic>
        <p:nvPicPr>
          <p:cNvPr id="8" name="Content Placeholder 7" descr="15483_660_qahtaan-10-19-1192743621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152400" y="1905000"/>
            <a:ext cx="5334000" cy="4800600"/>
          </a:xfrm>
        </p:spPr>
      </p:pic>
      <p:pic>
        <p:nvPicPr>
          <p:cNvPr id="7" name="Content Placeholder 6" descr="5eb9473a8c55d7081cd08f48f7020bd9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486400" y="1676400"/>
            <a:ext cx="3886200" cy="51816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14400"/>
            <a:ext cx="7851648" cy="1828800"/>
          </a:xfrm>
        </p:spPr>
        <p:txBody>
          <a:bodyPr>
            <a:normAutofit/>
          </a:bodyPr>
          <a:lstStyle/>
          <a:p>
            <a:r>
              <a:rPr lang="ar-EG" sz="8800" dirty="0" smtClean="0">
                <a:solidFill>
                  <a:schemeClr val="tx1"/>
                </a:solidFill>
              </a:rPr>
              <a:t>انواع امراض الكبد</a:t>
            </a:r>
            <a:endParaRPr lang="ar-EG" sz="8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04800" y="2895600"/>
            <a:ext cx="7854696" cy="1752600"/>
          </a:xfrm>
        </p:spPr>
        <p:txBody>
          <a:bodyPr>
            <a:normAutofit/>
          </a:bodyPr>
          <a:lstStyle/>
          <a:p>
            <a:r>
              <a:rPr lang="ar-EG" sz="9600" dirty="0" smtClean="0"/>
              <a:t>3 انواع وهم:</a:t>
            </a:r>
            <a:endParaRPr lang="ar-EG" sz="9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123</TotalTime>
  <Words>91</Words>
  <Application>Microsoft Office PowerPoint</Application>
  <PresentationFormat>On-screen Show (4:3)</PresentationFormat>
  <Paragraphs>43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Flow</vt:lpstr>
      <vt:lpstr>بسم الله الرحمن الرحيم</vt:lpstr>
      <vt:lpstr>امراض الكبد</vt:lpstr>
      <vt:lpstr>..............................................</vt:lpstr>
      <vt:lpstr>1-تعريف امراض الكبد 2-اعراض امراض الكبد 3-اسباب امراض الكبد 4-طرق الوقايه والعلاج</vt:lpstr>
      <vt:lpstr>تعريف امراض الكبد</vt:lpstr>
      <vt:lpstr>..............................................</vt:lpstr>
      <vt:lpstr>300000 5900</vt:lpstr>
      <vt:lpstr>..............................................</vt:lpstr>
      <vt:lpstr>انواع امراض الكبد</vt:lpstr>
      <vt:lpstr>..............................................</vt:lpstr>
      <vt:lpstr>التهاب الكبد الفيروسى</vt:lpstr>
      <vt:lpstr>التهاب الكبد الفيروسى</vt:lpstr>
      <vt:lpstr>التهاب الكبد الفيروسى</vt:lpstr>
      <vt:lpstr>اعراض امراض الكبد</vt:lpstr>
      <vt:lpstr>.............................................</vt:lpstr>
      <vt:lpstr>..............................................</vt:lpstr>
      <vt:lpstr>..............................................</vt:lpstr>
      <vt:lpstr>..............................................</vt:lpstr>
      <vt:lpstr>..............................................</vt:lpstr>
      <vt:lpstr>..............................................</vt:lpstr>
      <vt:lpstr>..............................................</vt:lpstr>
      <vt:lpstr>.............................................</vt:lpstr>
      <vt:lpstr>..............................................</vt:lpstr>
      <vt:lpstr>اسباب امراض الكبد</vt:lpstr>
      <vt:lpstr>اسباب وعلاج التهاب الكبد الفيروسى A</vt:lpstr>
      <vt:lpstr>اسباب وعلاج التهاب الكبد الفيروسى B</vt:lpstr>
      <vt:lpstr> اسباب وعلاج التهاب الكبد الفيروسى C</vt:lpstr>
      <vt:lpstr>..............................................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</dc:title>
  <dc:creator/>
  <cp:lastModifiedBy>Windows User</cp:lastModifiedBy>
  <cp:revision>17</cp:revision>
  <dcterms:created xsi:type="dcterms:W3CDTF">2006-08-16T00:00:00Z</dcterms:created>
  <dcterms:modified xsi:type="dcterms:W3CDTF">2012-12-19T11:01:16Z</dcterms:modified>
</cp:coreProperties>
</file>