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34CCB15-4381-489D-88E9-AAF74C99E591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715EF3-B572-4396-9041-0592A7137B0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395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5EF3-B572-4396-9041-0592A7137B0B}" type="slidenum">
              <a:rPr lang="ar-EG" smtClean="0"/>
              <a:pPr/>
              <a:t>4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29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253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1142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57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187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64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118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747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16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5522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595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A8E6A-1B12-4E4C-831C-82396B04909B}" type="datetimeFigureOut">
              <a:rPr lang="ar-EG" smtClean="0"/>
              <a:pPr/>
              <a:t>01/07/1436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97E3-8B3E-4573-99AB-FCE05C5CCA6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92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1" name="Picture 3" descr="C:\Users\Da Queen\Desktop\ربنا يستر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 descr="H:\ربنا يستر\قانون الغم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5"/>
            <a:ext cx="8072494" cy="657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9" name="Picture 3" descr="C:\Documents and Settings\Orient\Desktop\يدق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5811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F:\؟إحذر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3"/>
            <a:ext cx="910850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 descr="F:\إحذر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1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 descr="F:\إحذر الاخيرة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7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5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المراجع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00050" lvl="1" indent="0" algn="ctr">
              <a:buNone/>
            </a:pPr>
            <a:endParaRPr lang="ar-EG" dirty="0" smtClean="0"/>
          </a:p>
          <a:p>
            <a:pPr marL="400050" lvl="1" indent="0" algn="ctr">
              <a:buNone/>
            </a:pPr>
            <a:endParaRPr lang="ar-EG" dirty="0"/>
          </a:p>
          <a:p>
            <a:pPr marL="400050" lvl="1" indent="0" algn="ctr">
              <a:buNone/>
            </a:pPr>
            <a:endParaRPr lang="ar-EG" dirty="0" smtClean="0"/>
          </a:p>
          <a:p>
            <a:pPr marL="400050" lvl="1" indent="0" algn="ctr">
              <a:buNone/>
            </a:pPr>
            <a:endParaRPr lang="ar-EG" dirty="0"/>
          </a:p>
          <a:p>
            <a:pPr marL="400050" lvl="1" indent="0" algn="ctr">
              <a:buNone/>
            </a:pPr>
            <a:endParaRPr lang="ar-EG" dirty="0" smtClean="0"/>
          </a:p>
          <a:p>
            <a:pPr marL="400050" lvl="1" indent="0" algn="ctr">
              <a:buNone/>
            </a:pPr>
            <a:endParaRPr lang="ar-EG" dirty="0"/>
          </a:p>
          <a:p>
            <a:pPr marL="400050" lvl="1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://www.cc.gov.eg/Legislations/Egypt_Legislations.aspx</a:t>
            </a:r>
            <a:endParaRPr lang="en-US" dirty="0" smtClean="0"/>
          </a:p>
        </p:txBody>
      </p:sp>
      <p:pic>
        <p:nvPicPr>
          <p:cNvPr id="6147" name="Picture 3" descr="C:\Users\Da Queen\Desktop\المرج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3" y="2045432"/>
            <a:ext cx="65527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9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EG" b="1" dirty="0" smtClean="0"/>
              <a:t>صفاء خميس رمضان</a:t>
            </a:r>
          </a:p>
          <a:p>
            <a:pPr marL="0" indent="0" algn="ctr">
              <a:buNone/>
            </a:pPr>
            <a:r>
              <a:rPr lang="ar-EG" b="1" dirty="0" smtClean="0"/>
              <a:t>الفرقة الرابعة كلية الحقوق</a:t>
            </a:r>
            <a:endParaRPr lang="ar-EG" b="1" dirty="0"/>
          </a:p>
        </p:txBody>
      </p:sp>
      <p:pic>
        <p:nvPicPr>
          <p:cNvPr id="5122" name="Picture 2" descr="C:\Users\Da Queen\Desktop\66267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762501" cy="27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4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Da Queen\Desktop\ربنا يستر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 descr="C:\Users\Da Queen\Desktop\ربنا يستر\الانسان والقانون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8" name="Picture 2" descr="C:\Users\Da Queen\Desktop\ربنا يستر\334px-Egyptian_Birth_Certific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3285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 descr="C:\Users\Da Queen\Desktop\ربنا يستر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048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C:\Users\Da Queen\Desktop\ربنا يستر\الاحوال المدنيه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488"/>
            <a:ext cx="8208912" cy="63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 descr="F:\قاانون التعلي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120680" cy="56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8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Documents and Settings\Orient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28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24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C:\Documents and Settings\Orient\Desktop\الاحوال الشصية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12</Words>
  <Application>Microsoft Office PowerPoint</Application>
  <PresentationFormat>On-screen Show (4:3)</PresentationFormat>
  <Paragraphs>11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المراجع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 Queen</dc:creator>
  <cp:lastModifiedBy>Da Queen</cp:lastModifiedBy>
  <cp:revision>43</cp:revision>
  <dcterms:created xsi:type="dcterms:W3CDTF">2015-04-18T12:29:47Z</dcterms:created>
  <dcterms:modified xsi:type="dcterms:W3CDTF">2015-04-19T13:30:26Z</dcterms:modified>
</cp:coreProperties>
</file>