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  <p:sldMasterId id="2147483900" r:id="rId2"/>
  </p:sldMasterIdLst>
  <p:notesMasterIdLst>
    <p:notesMasterId r:id="rId11"/>
  </p:notesMasterIdLst>
  <p:sldIdLst>
    <p:sldId id="256" r:id="rId3"/>
    <p:sldId id="258" r:id="rId4"/>
    <p:sldId id="259" r:id="rId5"/>
    <p:sldId id="260" r:id="rId6"/>
    <p:sldId id="262" r:id="rId7"/>
    <p:sldId id="257" r:id="rId8"/>
    <p:sldId id="263" r:id="rId9"/>
    <p:sldId id="261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706" autoAdjust="0"/>
    <p:restoredTop sz="94718" autoAdjust="0"/>
  </p:normalViewPr>
  <p:slideViewPr>
    <p:cSldViewPr>
      <p:cViewPr>
        <p:scale>
          <a:sx n="60" d="100"/>
          <a:sy n="60" d="100"/>
        </p:scale>
        <p:origin x="-111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F50EB53-7909-415F-B6C0-DDBFEFCB2EEB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1BE970-5B42-4DF5-9D20-D699B8353276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BE970-5B42-4DF5-9D20-D699B8353276}" type="slidenum">
              <a:rPr lang="ar-EG" smtClean="0"/>
              <a:pPr/>
              <a:t>4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717B468-C1D4-47BA-A7E9-C3C0F5097D00}" type="datetimeFigureOut">
              <a:rPr lang="ar-EG" smtClean="0"/>
              <a:pPr/>
              <a:t>10/09/1433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6ED3755-D800-49FE-9CCE-BA453FFFA356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643406" cy="77559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algn="ctr"/>
            <a:endParaRPr lang="ar-EG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ar-EG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endParaRPr lang="ar-EG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algn="ctr"/>
            <a:endParaRPr lang="ar-EG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ar-EG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ar-EG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ar-EG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ar-EG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4414" y="1"/>
            <a:ext cx="2788873" cy="84023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Seeing with tongue</a:t>
            </a:r>
          </a:p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ar-EG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ar-EG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الرؤية باللسان</a:t>
            </a:r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" name="Picture 2" descr="C:\Users\Basbousa\Documents\Bluetooth Exchange Folder\brainport-vision-device-2_ArFGW_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348140">
            <a:off x="4543367" y="817307"/>
            <a:ext cx="3530493" cy="442821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Basbousa\Documents\Bluetooth Exchange Folder\i-99f4b955d2a01c8e69cb603b8f34812b-vistop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7500990" cy="5214974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44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HOW CAN WE SEE ???</a:t>
            </a:r>
            <a:endParaRPr lang="ar-EG" sz="44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5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44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PARTS OF BRAIN ….</a:t>
            </a:r>
            <a:endParaRPr lang="ar-EG" sz="44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pic>
        <p:nvPicPr>
          <p:cNvPr id="9" name="Content Placeholder 8" descr="i-99f4b955d2a01c8e69cb603b8f34812b-vistopo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1219200"/>
            <a:ext cx="4071966" cy="5210196"/>
          </a:xfrm>
        </p:spPr>
      </p:pic>
      <p:pic>
        <p:nvPicPr>
          <p:cNvPr id="8" name="Content Placeholder 7" descr="brain10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632325" y="1285860"/>
            <a:ext cx="4041775" cy="535785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329642" cy="9144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4800" b="1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Brainport</a:t>
            </a:r>
            <a:r>
              <a:rPr lang="en-US" sz="48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 Device</a:t>
            </a:r>
            <a:endParaRPr lang="ar-EG" sz="4800" dirty="0"/>
          </a:p>
        </p:txBody>
      </p:sp>
      <p:pic>
        <p:nvPicPr>
          <p:cNvPr id="6" name="Content Placeholder 5" descr="166-progress-report-2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357158" y="1214422"/>
            <a:ext cx="4214842" cy="5214973"/>
          </a:xfrm>
        </p:spPr>
      </p:pic>
      <p:pic>
        <p:nvPicPr>
          <p:cNvPr id="5" name="Content Placeholder 4" descr="4ebf9d1038d91234de8bc0fe6d490787.jpg"/>
          <p:cNvPicPr>
            <a:picLocks noGrp="1" noChangeAspect="1"/>
          </p:cNvPicPr>
          <p:nvPr>
            <p:ph sz="quarter" idx="2"/>
          </p:nvPr>
        </p:nvPicPr>
        <p:blipFill>
          <a:blip r:embed="rId4"/>
          <a:stretch>
            <a:fillRect/>
          </a:stretch>
        </p:blipFill>
        <p:spPr>
          <a:xfrm>
            <a:off x="4572000" y="1214422"/>
            <a:ext cx="4286280" cy="5214974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28728" y="285728"/>
            <a:ext cx="621510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Challenge</a:t>
            </a:r>
          </a:p>
          <a:p>
            <a:pPr algn="ctr"/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 descr="C:\Users\Basbousa\Documents\Bluetooth Exchange Folder\blind-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9" y="1285860"/>
            <a:ext cx="3667140" cy="5072098"/>
          </a:xfrm>
          <a:prstGeom prst="rect">
            <a:avLst/>
          </a:prstGeom>
          <a:noFill/>
        </p:spPr>
      </p:pic>
      <p:pic>
        <p:nvPicPr>
          <p:cNvPr id="1028" name="Picture 4" descr="C:\Users\Basbousa\Documents\Bluetooth Exchange Folder\Story3Pic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285860"/>
            <a:ext cx="4071966" cy="507209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Basbousa\Documents\Bluetooth Exchange Folder\yo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1137" y="0"/>
            <a:ext cx="5782863" cy="535782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5720" y="0"/>
            <a:ext cx="3714776" cy="57400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i="1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YOU</a:t>
            </a:r>
            <a:endParaRPr lang="en-US" sz="72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7200" b="1" i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And</a:t>
            </a:r>
          </a:p>
          <a:p>
            <a:pPr lvl="0" algn="ctr"/>
            <a:endParaRPr lang="en-US" sz="5400" b="1" i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 algn="ctr"/>
            <a:r>
              <a:rPr lang="en-US" sz="5400" b="1" i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ONLY     </a:t>
            </a:r>
            <a:r>
              <a:rPr lang="en-US" sz="11500" b="1" i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YOU</a:t>
            </a:r>
            <a:endParaRPr lang="en-US" sz="5400" b="1" i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4414" y="285728"/>
            <a:ext cx="65008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References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2910" y="1714488"/>
            <a:ext cx="807249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l"/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1-http://vision.wicab.com/technology/</a:t>
            </a:r>
          </a:p>
          <a:p>
            <a:pPr algn="l"/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2-http://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www.wicab.com/</a:t>
            </a:r>
          </a:p>
          <a:p>
            <a:pPr algn="l"/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3-http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://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tcnl.bme.wisc.edu/contact_wicab.ph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212618">
            <a:off x="919527" y="1666002"/>
            <a:ext cx="702459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Than Q </a:t>
            </a:r>
          </a:p>
          <a:p>
            <a:pPr algn="ctr"/>
            <a:r>
              <a:rPr lang="en-US" sz="5400" b="1" cap="all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For Good Listing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40</Words>
  <Application>Microsoft Office PowerPoint</Application>
  <PresentationFormat>On-screen Show (4:3)</PresentationFormat>
  <Paragraphs>28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Origin</vt:lpstr>
      <vt:lpstr>Technic</vt:lpstr>
      <vt:lpstr>Slide 1</vt:lpstr>
      <vt:lpstr>HOW CAN WE SEE ???</vt:lpstr>
      <vt:lpstr>PARTS OF BRAIN ….</vt:lpstr>
      <vt:lpstr>Brainport Device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Basbousa</dc:creator>
  <cp:lastModifiedBy>Basbousa</cp:lastModifiedBy>
  <cp:revision>21</cp:revision>
  <dcterms:created xsi:type="dcterms:W3CDTF">2012-07-26T19:43:10Z</dcterms:created>
  <dcterms:modified xsi:type="dcterms:W3CDTF">2012-07-27T22:01:43Z</dcterms:modified>
</cp:coreProperties>
</file>