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40052-4413-45BA-959D-FCAED113E2E4}" type="datetimeFigureOut">
              <a:rPr lang="en-US" smtClean="0"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93A60-B265-425F-A8E7-5991478040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rezi.com/vxuk5gz-mbkp/yes-we-ca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676400"/>
            <a:ext cx="7924800" cy="2057400"/>
          </a:xfrm>
        </p:spPr>
        <p:txBody>
          <a:bodyPr/>
          <a:lstStyle/>
          <a:p>
            <a:r>
              <a:rPr lang="en-US" u="sng" dirty="0">
                <a:hlinkClick r:id="rId2"/>
              </a:rPr>
              <a:t>http://prezi.com/vxuk5gz-mbkp/yes-we-can/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Bibliotheca Alexandrina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ICT</dc:creator>
  <cp:lastModifiedBy>ICT</cp:lastModifiedBy>
  <cp:revision>1</cp:revision>
  <dcterms:created xsi:type="dcterms:W3CDTF">2012-09-06T11:04:08Z</dcterms:created>
  <dcterms:modified xsi:type="dcterms:W3CDTF">2012-09-06T11:04:37Z</dcterms:modified>
</cp:coreProperties>
</file>