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95" r:id="rId7"/>
    <p:sldId id="264" r:id="rId8"/>
    <p:sldId id="291" r:id="rId9"/>
    <p:sldId id="262" r:id="rId10"/>
    <p:sldId id="265" r:id="rId11"/>
    <p:sldId id="266" r:id="rId12"/>
    <p:sldId id="267" r:id="rId13"/>
    <p:sldId id="269" r:id="rId14"/>
    <p:sldId id="268" r:id="rId15"/>
    <p:sldId id="299" r:id="rId16"/>
    <p:sldId id="298" r:id="rId17"/>
    <p:sldId id="296" r:id="rId18"/>
    <p:sldId id="270" r:id="rId19"/>
    <p:sldId id="273" r:id="rId20"/>
    <p:sldId id="271" r:id="rId21"/>
    <p:sldId id="302" r:id="rId22"/>
    <p:sldId id="274" r:id="rId23"/>
    <p:sldId id="275" r:id="rId24"/>
    <p:sldId id="276" r:id="rId25"/>
    <p:sldId id="277" r:id="rId26"/>
    <p:sldId id="281" r:id="rId27"/>
    <p:sldId id="283" r:id="rId28"/>
    <p:sldId id="288" r:id="rId29"/>
    <p:sldId id="289" r:id="rId30"/>
    <p:sldId id="305" r:id="rId31"/>
    <p:sldId id="284" r:id="rId32"/>
    <p:sldId id="297" r:id="rId33"/>
    <p:sldId id="285" r:id="rId34"/>
    <p:sldId id="287" r:id="rId35"/>
    <p:sldId id="286" r:id="rId36"/>
    <p:sldId id="282" r:id="rId37"/>
    <p:sldId id="258" r:id="rId38"/>
    <p:sldId id="301" r:id="rId39"/>
    <p:sldId id="300" r:id="rId40"/>
    <p:sldId id="304" r:id="rId41"/>
    <p:sldId id="293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yalty-free-question-mark-clipart-illustration-602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kshop_role_of_science_and_techn__5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dent zw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ver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معاهد بحثي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419600" cy="1096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9894_534451556576206_98085133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7086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rael-Sights-Tel-Aviv-University-synagogu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d numb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02%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916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g_of_Israel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95400"/>
            <a:ext cx="6477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witzerland-fl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47800"/>
            <a:ext cx="635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علم امريكا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90600"/>
            <a:ext cx="67832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اعلام-قط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0422312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76400"/>
            <a:ext cx="63246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alm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63246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62839_242543912535246_32274025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066800"/>
            <a:ext cx="6034617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45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8077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222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8895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545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239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32008181241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269959-sad-and-disappointed-man-hiding-his-face-isolated-on-white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914400"/>
            <a:ext cx="396240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1637_285960761503632_11018457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mism-784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0076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5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406221_452875281401072_19837078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25" y="2196306"/>
            <a:ext cx="3333750" cy="3333750"/>
          </a:xfrm>
        </p:spPr>
      </p:pic>
      <p:pic>
        <p:nvPicPr>
          <p:cNvPr id="7" name="Picture 6" descr="376175_2158530857497_199594818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searc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412145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frences 3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34943728965823750_218.jpg_q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41214545  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phone-with-its-Your-Tur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 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1N3_2dec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304820121122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826" y="0"/>
            <a:ext cx="9160826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وادى التكنولوجيا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bark1200824192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94817_444662475588010_81919992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Mustafa</dc:creator>
  <cp:lastModifiedBy>Mostafa</cp:lastModifiedBy>
  <cp:revision>23</cp:revision>
  <dcterms:created xsi:type="dcterms:W3CDTF">2006-08-16T00:00:00Z</dcterms:created>
  <dcterms:modified xsi:type="dcterms:W3CDTF">2013-02-09T12:07:14Z</dcterms:modified>
</cp:coreProperties>
</file>