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8" r:id="rId2"/>
    <p:sldId id="273" r:id="rId3"/>
    <p:sldId id="257" r:id="rId4"/>
    <p:sldId id="259" r:id="rId5"/>
    <p:sldId id="263" r:id="rId6"/>
    <p:sldId id="262" r:id="rId7"/>
    <p:sldId id="264" r:id="rId8"/>
    <p:sldId id="260" r:id="rId9"/>
    <p:sldId id="261" r:id="rId10"/>
    <p:sldId id="274" r:id="rId11"/>
    <p:sldId id="265" r:id="rId12"/>
    <p:sldId id="266" r:id="rId13"/>
    <p:sldId id="270" r:id="rId14"/>
    <p:sldId id="267" r:id="rId15"/>
    <p:sldId id="269" r:id="rId16"/>
    <p:sldId id="268" r:id="rId17"/>
    <p:sldId id="277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207" y="1817096"/>
            <a:ext cx="5703664" cy="42722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3905" y="524434"/>
            <a:ext cx="7890212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6000" b="1" dirty="0" smtClean="0"/>
              <a:t>العمارة الخضراء</a:t>
            </a:r>
            <a:endParaRPr lang="ar-EG" sz="6000" b="1" dirty="0"/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93441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882" y="476242"/>
            <a:ext cx="6382730" cy="583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4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4" y="1249251"/>
            <a:ext cx="6968529" cy="5356606"/>
          </a:xfrm>
        </p:spPr>
      </p:pic>
      <p:sp>
        <p:nvSpPr>
          <p:cNvPr id="5" name="TextBox 4"/>
          <p:cNvSpPr txBox="1"/>
          <p:nvPr/>
        </p:nvSpPr>
        <p:spPr>
          <a:xfrm>
            <a:off x="436514" y="172033"/>
            <a:ext cx="5795493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 smtClean="0"/>
              <a:t>EDUCATION EXCUTIVE </a:t>
            </a:r>
          </a:p>
          <a:p>
            <a:r>
              <a:rPr lang="en-US" sz="3200" b="1" dirty="0" smtClean="0"/>
              <a:t>AGENCY &amp; TAX OFFICES:</a:t>
            </a:r>
            <a:endParaRPr lang="ar-EG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826062" y="1403797"/>
            <a:ext cx="4262907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dirty="0" smtClean="0"/>
              <a:t>واحد من اكبر المباني المكتبية في أوروبا التي تفكر في المستقبل بالحفاظ على موارد البيئة و الاعتماد على الطاقة المتقدمة.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407080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32" y="379594"/>
            <a:ext cx="4924426" cy="60945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75798" y="379594"/>
            <a:ext cx="578261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dirty="0" smtClean="0"/>
              <a:t>المبنى يضم مبنى مكتبي المرحلة أ</a:t>
            </a:r>
          </a:p>
          <a:p>
            <a:r>
              <a:rPr lang="ar-EG" sz="2400" dirty="0" smtClean="0"/>
              <a:t>موقف للسيارات تحت الأرض في المرحلة ب</a:t>
            </a:r>
          </a:p>
          <a:p>
            <a:r>
              <a:rPr lang="ar-EG" sz="2400" dirty="0" smtClean="0"/>
              <a:t>و منتزه عام للمدينة و جناح متعدد الوظائف له وظائف تجاريه في المرحلة ج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74236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47" y="850005"/>
            <a:ext cx="7101225" cy="47255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07628" y="850005"/>
            <a:ext cx="4069724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dirty="0" smtClean="0"/>
              <a:t>لقد صممت الواجهات بتركيبات تقنيه صممت لتتحمل  و تحدت اقل تأثير بيئي.</a:t>
            </a:r>
          </a:p>
          <a:p>
            <a:r>
              <a:rPr lang="ar-EG" sz="2400" dirty="0" smtClean="0"/>
              <a:t>مفهوم الواجهات يدمج التحكم بالظل و الرياح, و اختراق ضوء النهار, و كذلك انشاء عناصر بشكل الزعنفة.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59314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83" y="562765"/>
            <a:ext cx="3507821" cy="5192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904" y="562765"/>
            <a:ext cx="5008261" cy="519265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04102" y="1220100"/>
            <a:ext cx="2987898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dirty="0" smtClean="0"/>
              <a:t>الزعانف الأفقية تحتفظ بكميه كبيره من الحرارة خارج المبنى مما يقلل الاحتياجات اللازمة للتبريد.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23197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656" y="716404"/>
            <a:ext cx="8919961" cy="60953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24272" y="193184"/>
            <a:ext cx="450760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800" dirty="0" smtClean="0"/>
              <a:t>تفعيل المحتوى </a:t>
            </a:r>
            <a:r>
              <a:rPr lang="ar-EG" sz="2800" dirty="0" err="1" smtClean="0"/>
              <a:t>الخرسانى</a:t>
            </a:r>
            <a:r>
              <a:rPr lang="en-US" sz="2800" dirty="0" smtClean="0"/>
              <a:t>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176013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98" y="409978"/>
            <a:ext cx="8723292" cy="545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4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49" y="606049"/>
            <a:ext cx="5783442" cy="36044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53" y="362223"/>
            <a:ext cx="4671007" cy="409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6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06" y="142204"/>
            <a:ext cx="7475112" cy="654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1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80" y="1044159"/>
            <a:ext cx="7719074" cy="51366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5980" y="459384"/>
            <a:ext cx="770156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 smtClean="0"/>
              <a:t>BOSH CHINA HEADQUARTERS</a:t>
            </a:r>
            <a:r>
              <a:rPr lang="en-US" dirty="0" smtClean="0"/>
              <a:t>: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29538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45" y="257577"/>
            <a:ext cx="9346229" cy="621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67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4552" y="746975"/>
            <a:ext cx="10702344" cy="37548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4400" b="1" dirty="0" smtClean="0"/>
              <a:t>-نظام تسخين المياه المحلى.                 </a:t>
            </a:r>
          </a:p>
          <a:p>
            <a:r>
              <a:rPr lang="ar-EG" sz="4400" b="1" dirty="0" smtClean="0"/>
              <a:t>-نظام  استرداد الحرارة.                          </a:t>
            </a:r>
          </a:p>
          <a:p>
            <a:r>
              <a:rPr lang="ar-EG" sz="4400" b="1" dirty="0" smtClean="0"/>
              <a:t>-نظام حرارى باستخدام الطاقة الأرضية .</a:t>
            </a:r>
          </a:p>
          <a:p>
            <a:r>
              <a:rPr lang="ar-EG" sz="4400" b="1" dirty="0" smtClean="0"/>
              <a:t>-نظام استخدام الخلايا الضوئية.               </a:t>
            </a:r>
          </a:p>
          <a:p>
            <a:r>
              <a:rPr lang="ar-EG" sz="4400" b="1" dirty="0" smtClean="0"/>
              <a:t>-نظام التظليل الشمسي.                       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06124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62" y="1378038"/>
            <a:ext cx="8613225" cy="529321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2585" y="159153"/>
            <a:ext cx="865460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 smtClean="0"/>
              <a:t>HOUSING + ZERO –ENERGY COLLECTIVE HOUSING IN ALLBORG: 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362939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19" y="0"/>
            <a:ext cx="6082145" cy="34931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064" y="-15969"/>
            <a:ext cx="2606066" cy="68739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19" y="3376638"/>
            <a:ext cx="6082145" cy="348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4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57" y="309093"/>
            <a:ext cx="9895584" cy="61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84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019" y="348245"/>
            <a:ext cx="3048000" cy="41243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4850" y="785612"/>
            <a:ext cx="721216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u="sng" dirty="0" smtClean="0"/>
              <a:t>References:</a:t>
            </a:r>
          </a:p>
          <a:p>
            <a:endParaRPr lang="en-US" sz="3200" u="sng" dirty="0" smtClean="0"/>
          </a:p>
          <a:p>
            <a:r>
              <a:rPr lang="en-US" sz="2400" dirty="0"/>
              <a:t>-</a:t>
            </a:r>
            <a:r>
              <a:rPr lang="en-US" sz="2400" dirty="0" smtClean="0"/>
              <a:t>Thermal environmental engineering solutions.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89777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7126" y="1184856"/>
            <a:ext cx="11213206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600" dirty="0"/>
              <a:t>“We should all be concerned about the future because we have to spend the rest of our lives there.”</a:t>
            </a:r>
            <a:br>
              <a:rPr lang="en-US" sz="3600" dirty="0"/>
            </a:br>
            <a:r>
              <a:rPr lang="en-US" sz="3600" dirty="0"/>
              <a:t>- Francis Kettering</a:t>
            </a:r>
            <a:endParaRPr lang="ar-EG" sz="3600" dirty="0"/>
          </a:p>
        </p:txBody>
      </p:sp>
    </p:spTree>
    <p:extLst>
      <p:ext uri="{BB962C8B-B14F-4D97-AF65-F5344CB8AC3E}">
        <p14:creationId xmlns:p14="http://schemas.microsoft.com/office/powerpoint/2010/main" val="192304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250</TotalTime>
  <Words>180</Words>
  <Application>Microsoft Office PowerPoint</Application>
  <PresentationFormat>Widescreen</PresentationFormat>
  <Paragraphs>22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Century Gothic</vt:lpstr>
      <vt:lpstr>Tahoma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Ziad Khaled</dc:creator>
  <cp:lastModifiedBy>Ziad Khaled</cp:lastModifiedBy>
  <cp:revision>24</cp:revision>
  <dcterms:created xsi:type="dcterms:W3CDTF">2013-03-15T11:04:24Z</dcterms:created>
  <dcterms:modified xsi:type="dcterms:W3CDTF">2013-03-16T22:52:07Z</dcterms:modified>
</cp:coreProperties>
</file>