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25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60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2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88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75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4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8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1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2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7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2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F1AA9-6C5C-413E-9892-C49D4DA04A27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71C6C-F94F-4F17-AFED-16F2C87B8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l.php?u=http%3A%2F%2Fprezi.com%2Fcw5h9bo6k4vv%2Fpresent%2F%3Fauth_key%3D5ttk9ia%26follow%3Djwutymwfykzy%26kw%3Dpresent-cw5h9bo6k4vv%26rc%3Dref-35961855&amp;h=VAQFSYsy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  <a:hlinkClick r:id="rId2"/>
              </a:rPr>
              <a:t>http://prezi.com/cw5h9bo6k4vv/present/?auth_key=5ttk9ia&amp;follow=jwutymwfykzy&amp;kw=present-cw5h9bo6k4vv&amp;rc=ref-35961855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745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http://prezi.com/cw5h9bo6k4vv/present/?auth_key=5ttk9ia&amp;follow=jwutymwfykzy&amp;kw=present-cw5h9bo6k4vv&amp;rc=ref-35961855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http://prezi.com/cw5h9bo6k4vv/present/?auth_key=5ttk9ia&amp;follow=jwutymwfykzy&amp;kw=present-cw5h9bo6k4vv&amp;rc=ref-35961855 </dc:title>
  <dc:creator>Windows User</dc:creator>
  <cp:lastModifiedBy>Windows User</cp:lastModifiedBy>
  <cp:revision>1</cp:revision>
  <dcterms:created xsi:type="dcterms:W3CDTF">2013-03-31T10:35:24Z</dcterms:created>
  <dcterms:modified xsi:type="dcterms:W3CDTF">2013-03-31T10:35:49Z</dcterms:modified>
</cp:coreProperties>
</file>