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3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65" r:id="rId16"/>
    <p:sldId id="266" r:id="rId17"/>
    <p:sldId id="274" r:id="rId18"/>
    <p:sldId id="275" r:id="rId19"/>
    <p:sldId id="268" r:id="rId20"/>
    <p:sldId id="267" r:id="rId21"/>
    <p:sldId id="277" r:id="rId22"/>
    <p:sldId id="26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381C-594B-4404-A819-61393DE3B18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3D83-B6F6-4EBF-B471-9A60F02245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MAFA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field job training.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/>
          <a:lstStyle/>
          <a:p>
            <a:r>
              <a:rPr lang="en-US" dirty="0" smtClean="0"/>
              <a:t>Max’s day.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4038600" cy="2819400"/>
          </a:xfrm>
        </p:spPr>
        <p:txBody>
          <a:bodyPr/>
          <a:lstStyle/>
          <a:p>
            <a:r>
              <a:rPr lang="en-US" dirty="0" smtClean="0"/>
              <a:t>Same thing like day before just way too hot.</a:t>
            </a:r>
          </a:p>
          <a:p>
            <a:r>
              <a:rPr lang="en-US" dirty="0" smtClean="0"/>
              <a:t>Questions start to flood – gets interesting!</a:t>
            </a:r>
          </a:p>
          <a:p>
            <a:r>
              <a:rPr lang="en-US" dirty="0" smtClean="0"/>
              <a:t>Mostly agronomic</a:t>
            </a:r>
            <a:endParaRPr lang="en-US" dirty="0"/>
          </a:p>
        </p:txBody>
      </p:sp>
      <p:pic>
        <p:nvPicPr>
          <p:cNvPr id="5" name="Content Placeholder 4" descr="ING-oranges_sq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5375" y="2101056"/>
            <a:ext cx="3524250" cy="352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Irrigation</a:t>
            </a:r>
            <a:endParaRPr lang="en-US" dirty="0"/>
          </a:p>
        </p:txBody>
      </p:sp>
      <p:pic>
        <p:nvPicPr>
          <p:cNvPr id="5" name="Content Placeholder 4" descr="2013-07-31 09.52.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Nile river</a:t>
            </a:r>
          </a:p>
          <a:p>
            <a:r>
              <a:rPr lang="en-US" dirty="0" smtClean="0"/>
              <a:t>Sadat Dam</a:t>
            </a:r>
          </a:p>
          <a:p>
            <a:r>
              <a:rPr lang="en-US" dirty="0" smtClean="0"/>
              <a:t>Water treatment</a:t>
            </a:r>
          </a:p>
          <a:p>
            <a:r>
              <a:rPr lang="en-US" dirty="0" err="1" smtClean="0"/>
              <a:t>Fertigation</a:t>
            </a:r>
            <a:r>
              <a:rPr lang="en-US" dirty="0" smtClean="0"/>
              <a:t> and pesticide treatment</a:t>
            </a:r>
          </a:p>
          <a:p>
            <a:r>
              <a:rPr lang="en-US" dirty="0" smtClean="0"/>
              <a:t>Installations</a:t>
            </a:r>
          </a:p>
          <a:p>
            <a:r>
              <a:rPr lang="en-US" dirty="0" smtClean="0"/>
              <a:t>Power back-up</a:t>
            </a:r>
          </a:p>
          <a:p>
            <a:r>
              <a:rPr lang="en-US" dirty="0" err="1" smtClean="0"/>
              <a:t>Mateso’s</a:t>
            </a:r>
            <a:r>
              <a:rPr lang="en-US" dirty="0" smtClean="0"/>
              <a:t>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2013-07-31 11.17.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07-31 11.18.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07-31 11.22.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 and Palm-day</a:t>
            </a:r>
            <a:endParaRPr lang="en-US" dirty="0"/>
          </a:p>
        </p:txBody>
      </p:sp>
      <p:pic>
        <p:nvPicPr>
          <p:cNvPr id="5" name="Content Placeholder 4" descr="2013-07-31 11.56.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Content Placeholder 5" descr="2013-07-31 11.56.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warehouses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-trimming</a:t>
            </a:r>
          </a:p>
          <a:p>
            <a:r>
              <a:rPr lang="en-US" dirty="0" smtClean="0"/>
              <a:t>-packaging</a:t>
            </a:r>
          </a:p>
          <a:p>
            <a:r>
              <a:rPr lang="en-US" dirty="0" smtClean="0"/>
              <a:t>-weighing</a:t>
            </a:r>
          </a:p>
          <a:p>
            <a:r>
              <a:rPr lang="en-US" dirty="0" smtClean="0"/>
              <a:t>Quality assurance</a:t>
            </a:r>
          </a:p>
          <a:p>
            <a:r>
              <a:rPr lang="en-US" dirty="0" smtClean="0"/>
              <a:t>Mal-practices.</a:t>
            </a:r>
            <a:endParaRPr lang="en-US" dirty="0"/>
          </a:p>
        </p:txBody>
      </p:sp>
      <p:pic>
        <p:nvPicPr>
          <p:cNvPr id="5" name="Content Placeholder 4" descr="2013-08-01 11.13.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752600"/>
            <a:ext cx="5368529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2013-08-01 09.35.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3-08-01 09.34.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013-08-01 12.11.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</a:p>
          <a:p>
            <a:r>
              <a:rPr lang="en-US" dirty="0" smtClean="0"/>
              <a:t>Orientation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7 days that changed my views about farming</a:t>
            </a:r>
          </a:p>
          <a:p>
            <a:r>
              <a:rPr lang="en-US" dirty="0" smtClean="0"/>
              <a:t>Conclusion.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</a:t>
            </a:r>
            <a:r>
              <a:rPr lang="en-US" dirty="0" err="1" smtClean="0"/>
              <a:t>revoir</a:t>
            </a:r>
            <a:endParaRPr lang="en-US" dirty="0"/>
          </a:p>
        </p:txBody>
      </p:sp>
      <p:pic>
        <p:nvPicPr>
          <p:cNvPr id="5" name="Content Placeholder 4" descr="2013-08-01 12.42.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Content Placeholder 5" descr="2013-08-01 12.39.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day : </a:t>
            </a:r>
            <a:r>
              <a:rPr lang="en-US" dirty="0" err="1" smtClean="0"/>
              <a:t>Anastase</a:t>
            </a:r>
            <a:r>
              <a:rPr lang="en-US" dirty="0" smtClean="0"/>
              <a:t> Day.</a:t>
            </a:r>
            <a:endParaRPr lang="en-US" dirty="0"/>
          </a:p>
        </p:txBody>
      </p:sp>
      <p:pic>
        <p:nvPicPr>
          <p:cNvPr id="5" name="Content Placeholder 4" descr="2013-07-31 09.56.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Excited of getting a certificate.</a:t>
            </a:r>
          </a:p>
          <a:p>
            <a:r>
              <a:rPr lang="en-US" dirty="0" smtClean="0"/>
              <a:t>Happy to have completed the training.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cannot disregard the value of the </a:t>
            </a:r>
            <a:r>
              <a:rPr lang="en-US" dirty="0"/>
              <a:t>N</a:t>
            </a:r>
            <a:r>
              <a:rPr lang="en-US" dirty="0" smtClean="0"/>
              <a:t>ile. Therefore it must be well protected.</a:t>
            </a:r>
          </a:p>
          <a:p>
            <a:r>
              <a:rPr lang="en-US" dirty="0" smtClean="0"/>
              <a:t>Farming is not as easy as it may seem. When we are managers, let us be reasonable in the way we deal with farmers</a:t>
            </a:r>
          </a:p>
          <a:p>
            <a:r>
              <a:rPr lang="en-US" dirty="0" smtClean="0"/>
              <a:t>We should visualize.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pic>
        <p:nvPicPr>
          <p:cNvPr id="4" name="Content Placeholder 3" descr="CIMG06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7162800" cy="4876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6019800"/>
            <a:ext cx="83058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need for experience, something that takes away the summer boredom.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</a:p>
          <a:p>
            <a:r>
              <a:rPr lang="en-US" dirty="0" smtClean="0"/>
              <a:t>Space available for 21 people.</a:t>
            </a:r>
          </a:p>
          <a:p>
            <a:r>
              <a:rPr lang="en-US" dirty="0" smtClean="0"/>
              <a:t>Evacuations</a:t>
            </a:r>
          </a:p>
          <a:p>
            <a:r>
              <a:rPr lang="en-US" dirty="0" smtClean="0"/>
              <a:t>13 registered</a:t>
            </a:r>
          </a:p>
          <a:p>
            <a:r>
              <a:rPr lang="en-US" dirty="0" smtClean="0"/>
              <a:t>8 to 10 people completed the training</a:t>
            </a:r>
          </a:p>
          <a:p>
            <a:r>
              <a:rPr lang="en-US" dirty="0" smtClean="0"/>
              <a:t>7 days. We left 6 am and came back 3 pm.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Transportation was available.</a:t>
            </a:r>
          </a:p>
          <a:p>
            <a:r>
              <a:rPr lang="en-US" dirty="0" smtClean="0"/>
              <a:t>Started on the 24</a:t>
            </a:r>
            <a:r>
              <a:rPr lang="en-US" baseline="30000" dirty="0" smtClean="0"/>
              <a:t>th</a:t>
            </a:r>
            <a:r>
              <a:rPr lang="en-US" dirty="0" smtClean="0"/>
              <a:t> July.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 !</a:t>
            </a:r>
            <a:endParaRPr lang="en-US" dirty="0"/>
          </a:p>
        </p:txBody>
      </p:sp>
      <p:pic>
        <p:nvPicPr>
          <p:cNvPr id="5" name="Content Placeholder 4" descr="SAM_08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His translation depended mostly if he was in a good mood.</a:t>
            </a:r>
          </a:p>
          <a:p>
            <a:r>
              <a:rPr lang="en-US" dirty="0" smtClean="0"/>
              <a:t>Its important that we learn the </a:t>
            </a:r>
            <a:r>
              <a:rPr lang="en-US" dirty="0"/>
              <a:t>A</a:t>
            </a:r>
            <a:r>
              <a:rPr lang="en-US" dirty="0" smtClean="0"/>
              <a:t>rabic language.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The first 2 days.</a:t>
            </a:r>
            <a:br>
              <a:rPr lang="en-US" dirty="0" smtClean="0"/>
            </a:br>
            <a:r>
              <a:rPr lang="en-US" dirty="0" smtClean="0"/>
              <a:t> –everyone is excited.</a:t>
            </a:r>
            <a:endParaRPr lang="en-US" dirty="0"/>
          </a:p>
        </p:txBody>
      </p:sp>
      <p:pic>
        <p:nvPicPr>
          <p:cNvPr id="5" name="Content Placeholder 4" descr="2013-07-31 09.42.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905000"/>
            <a:ext cx="5482829" cy="3655219"/>
          </a:xfrm>
        </p:spPr>
      </p:pic>
      <p:pic>
        <p:nvPicPr>
          <p:cNvPr id="1026" name="Picture 2" descr="C:\Users\Rumpelstiltskin\Pictures\pomo\grap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228975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013-07-31 10.02.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Koumba’s</a:t>
            </a:r>
            <a:r>
              <a:rPr lang="en-US" dirty="0" smtClean="0"/>
              <a:t> Day.</a:t>
            </a:r>
            <a:endParaRPr lang="en-US" dirty="0"/>
          </a:p>
        </p:txBody>
      </p:sp>
      <p:pic>
        <p:nvPicPr>
          <p:cNvPr id="5" name="Content Placeholder 4" descr="2013-07-31 09.59.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Harvesting</a:t>
            </a:r>
          </a:p>
          <a:p>
            <a:r>
              <a:rPr lang="en-US" dirty="0" smtClean="0"/>
              <a:t>Quality checking</a:t>
            </a:r>
          </a:p>
          <a:p>
            <a:r>
              <a:rPr lang="en-US" dirty="0" smtClean="0"/>
              <a:t>Selection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Transportation to warehouse.</a:t>
            </a:r>
          </a:p>
          <a:p>
            <a:r>
              <a:rPr lang="en-US" dirty="0" smtClean="0"/>
              <a:t>Regis makes friends</a:t>
            </a:r>
          </a:p>
          <a:p>
            <a:r>
              <a:rPr lang="en-US" dirty="0" smtClean="0"/>
              <a:t>Mubarak’s photo dilemma.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Citrus.</a:t>
            </a:r>
            <a:endParaRPr lang="en-US" dirty="0"/>
          </a:p>
        </p:txBody>
      </p:sp>
      <p:pic>
        <p:nvPicPr>
          <p:cNvPr id="5" name="Content Placeholder 4" descr="2013-07-31 09.54.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Lime</a:t>
            </a:r>
          </a:p>
          <a:p>
            <a:r>
              <a:rPr lang="en-US" dirty="0" smtClean="0"/>
              <a:t>Lemons</a:t>
            </a:r>
          </a:p>
          <a:p>
            <a:r>
              <a:rPr lang="en-US" dirty="0" smtClean="0"/>
              <a:t>Oranges</a:t>
            </a:r>
          </a:p>
          <a:p>
            <a:r>
              <a:rPr lang="en-US" dirty="0" smtClean="0"/>
              <a:t>Cultivation</a:t>
            </a:r>
          </a:p>
          <a:p>
            <a:r>
              <a:rPr lang="en-US" dirty="0" smtClean="0"/>
              <a:t>Pesticide control</a:t>
            </a:r>
          </a:p>
          <a:p>
            <a:r>
              <a:rPr lang="en-US" dirty="0" smtClean="0"/>
              <a:t>Irrigation</a:t>
            </a:r>
          </a:p>
          <a:p>
            <a:r>
              <a:rPr lang="en-US" dirty="0" smtClean="0"/>
              <a:t>Windbreaks</a:t>
            </a:r>
          </a:p>
          <a:p>
            <a:r>
              <a:rPr lang="en-US" dirty="0" smtClean="0"/>
              <a:t>People start disappearing.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276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MAFA</vt:lpstr>
      <vt:lpstr>Slide 2</vt:lpstr>
      <vt:lpstr>First things first</vt:lpstr>
      <vt:lpstr>Logistics.</vt:lpstr>
      <vt:lpstr>Before we start !</vt:lpstr>
      <vt:lpstr>5. The first 2 days.  –everyone is excited.</vt:lpstr>
      <vt:lpstr>Slide 7</vt:lpstr>
      <vt:lpstr>Koumba’s Day.</vt:lpstr>
      <vt:lpstr>Citrus.</vt:lpstr>
      <vt:lpstr>Max’s day. 2</vt:lpstr>
      <vt:lpstr>Power and Irrigation</vt:lpstr>
      <vt:lpstr>Slide 12</vt:lpstr>
      <vt:lpstr>Slide 13</vt:lpstr>
      <vt:lpstr>Slide 14</vt:lpstr>
      <vt:lpstr>Vegetable and Palm-day</vt:lpstr>
      <vt:lpstr>The warehouses</vt:lpstr>
      <vt:lpstr>Slide 17</vt:lpstr>
      <vt:lpstr>Slide 18</vt:lpstr>
      <vt:lpstr>Slide 19</vt:lpstr>
      <vt:lpstr>Au revoir</vt:lpstr>
      <vt:lpstr>Last day : Anastase Day.</vt:lpstr>
      <vt:lpstr>Lessons learnt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MAFA</dc:title>
  <dc:creator>Rumpelstiltskin</dc:creator>
  <cp:lastModifiedBy>Rumpelstiltskin</cp:lastModifiedBy>
  <cp:revision>6</cp:revision>
  <dcterms:created xsi:type="dcterms:W3CDTF">2013-10-05T10:41:21Z</dcterms:created>
  <dcterms:modified xsi:type="dcterms:W3CDTF">2013-10-05T11:38:30Z</dcterms:modified>
</cp:coreProperties>
</file>