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notesMasterIdLst>
    <p:notesMasterId r:id="rId10"/>
  </p:notesMasterIdLst>
  <p:sldIdLst>
    <p:sldId id="256" r:id="rId2"/>
    <p:sldId id="263" r:id="rId3"/>
    <p:sldId id="258" r:id="rId4"/>
    <p:sldId id="257" r:id="rId5"/>
    <p:sldId id="261" r:id="rId6"/>
    <p:sldId id="259" r:id="rId7"/>
    <p:sldId id="262" r:id="rId8"/>
    <p:sldId id="260" r:id="rId9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1" autoAdjust="0"/>
    <p:restoredTop sz="94579" autoAdjust="0"/>
  </p:normalViewPr>
  <p:slideViewPr>
    <p:cSldViewPr>
      <p:cViewPr>
        <p:scale>
          <a:sx n="66" d="100"/>
          <a:sy n="66" d="100"/>
        </p:scale>
        <p:origin x="-6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320EC2-54FF-457B-B6F0-05EF81CC2066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1A3F83-F0E4-4D3A-8C46-F1BAD36CE33E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F83-F0E4-4D3A-8C46-F1BAD36CE33E}" type="slidenum">
              <a:rPr lang="ar-EG" smtClean="0"/>
              <a:pPr/>
              <a:t>4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ED41CB-FFEC-414C-99EA-D0267F6D287F}" type="datetimeFigureOut">
              <a:rPr lang="ar-EG" smtClean="0"/>
              <a:pPr/>
              <a:t>18/02/1435</a:t>
            </a:fld>
            <a:endParaRPr lang="ar-E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11FA986-41A4-4DB8-B3BA-CCA4772C4B4A}" type="slidenum">
              <a:rPr lang="ar-EG" smtClean="0"/>
              <a:pPr/>
              <a:t>‹#›</a:t>
            </a:fld>
            <a:endParaRPr lang="ar-E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2910" y="857232"/>
            <a:ext cx="8229600" cy="3725866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/>
              <a:t>The Idioms</a:t>
            </a:r>
            <a:endParaRPr lang="ar-EG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57430"/>
            <a:ext cx="9001156" cy="1285884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</a:rPr>
              <a:t>What’s the meaning of Idiom?</a:t>
            </a:r>
            <a:endParaRPr lang="ar-EG" sz="5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0034" y="1285860"/>
            <a:ext cx="8072494" cy="1785950"/>
          </a:xfrm>
        </p:spPr>
        <p:txBody>
          <a:bodyPr>
            <a:normAutofit/>
          </a:bodyPr>
          <a:lstStyle/>
          <a:p>
            <a:r>
              <a:rPr lang="ar-EG" sz="7200" u="sng" dirty="0" smtClean="0">
                <a:solidFill>
                  <a:schemeClr val="accent3">
                    <a:lumMod val="50000"/>
                  </a:schemeClr>
                </a:solidFill>
              </a:rPr>
              <a:t>التعبيرات الاصطلاحية :</a:t>
            </a:r>
            <a:endParaRPr lang="ar-EG" sz="7200" u="sng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357158" y="3286124"/>
            <a:ext cx="8215370" cy="2714644"/>
          </a:xfrm>
        </p:spPr>
        <p:txBody>
          <a:bodyPr>
            <a:normAutofit/>
          </a:bodyPr>
          <a:lstStyle/>
          <a:p>
            <a:r>
              <a:rPr lang="ar-EG" sz="4400" dirty="0" smtClean="0">
                <a:solidFill>
                  <a:schemeClr val="bg1"/>
                </a:solidFill>
              </a:rPr>
              <a:t>هى عبارة عن جمل قصيرة تعبر عن معنى معروف ومتداول ، ولكل منها موقف مختلف عن الآخر , ولا تترجم حرفيا .</a:t>
            </a:r>
            <a:endParaRPr lang="ar-EG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1143000"/>
          </a:xfrm>
        </p:spPr>
        <p:txBody>
          <a:bodyPr>
            <a:normAutofit/>
          </a:bodyPr>
          <a:lstStyle/>
          <a:p>
            <a:r>
              <a:rPr lang="ar-EG" sz="6600" dirty="0" smtClean="0"/>
              <a:t>   </a:t>
            </a:r>
            <a:r>
              <a:rPr lang="en-US" sz="6600" dirty="0" smtClean="0"/>
              <a:t>               Idioms</a:t>
            </a:r>
            <a:endParaRPr lang="ar-EG" sz="6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14282" y="2000240"/>
            <a:ext cx="4214842" cy="571504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0070C0"/>
                </a:solidFill>
              </a:rPr>
              <a:t>American idioms  </a:t>
            </a:r>
            <a:endParaRPr lang="ar-EG" sz="4000" dirty="0">
              <a:solidFill>
                <a:srgbClr val="0070C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714876" y="1500174"/>
            <a:ext cx="4214842" cy="1000132"/>
          </a:xfrm>
        </p:spPr>
        <p:txBody>
          <a:bodyPr>
            <a:noAutofit/>
          </a:bodyPr>
          <a:lstStyle/>
          <a:p>
            <a:pPr algn="ctr"/>
            <a:r>
              <a:rPr lang="en-US" sz="4000" dirty="0" err="1" smtClean="0">
                <a:solidFill>
                  <a:srgbClr val="0070C0"/>
                </a:solidFill>
              </a:rPr>
              <a:t>Egyption</a:t>
            </a:r>
            <a:r>
              <a:rPr lang="en-US" sz="4000" dirty="0" smtClean="0">
                <a:solidFill>
                  <a:srgbClr val="0070C0"/>
                </a:solidFill>
              </a:rPr>
              <a:t> idioms</a:t>
            </a:r>
            <a:endParaRPr lang="ar-EG" sz="4000" dirty="0">
              <a:solidFill>
                <a:srgbClr val="0070C0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sz="quarter" idx="2"/>
          </p:nvPr>
        </p:nvSpPr>
        <p:spPr>
          <a:xfrm>
            <a:off x="214282" y="2714620"/>
            <a:ext cx="4143404" cy="3857652"/>
          </a:xfrm>
        </p:spPr>
        <p:txBody>
          <a:bodyPr>
            <a:normAutofit fontScale="85000" lnSpcReduction="10000"/>
          </a:bodyPr>
          <a:lstStyle/>
          <a:p>
            <a:r>
              <a:rPr lang="en-US" sz="3600" dirty="0" smtClean="0"/>
              <a:t>Crime doesn’t  pay.  </a:t>
            </a:r>
            <a:endParaRPr lang="ar-EG" sz="3600" dirty="0" smtClean="0"/>
          </a:p>
          <a:p>
            <a:r>
              <a:rPr lang="en-US" sz="3600" dirty="0" smtClean="0"/>
              <a:t>  A little bird told me. </a:t>
            </a:r>
          </a:p>
          <a:p>
            <a:r>
              <a:rPr lang="en-US" sz="3600" dirty="0" smtClean="0"/>
              <a:t>The early bird            catches worm.</a:t>
            </a:r>
          </a:p>
          <a:p>
            <a:r>
              <a:rPr lang="en-US" sz="3600" dirty="0" smtClean="0"/>
              <a:t> make a big deal            </a:t>
            </a:r>
            <a:r>
              <a:rPr lang="en-US" sz="3600" dirty="0" err="1" smtClean="0"/>
              <a:t>outof</a:t>
            </a:r>
            <a:r>
              <a:rPr lang="en-US" sz="3600" dirty="0" smtClean="0"/>
              <a:t> nothing.      </a:t>
            </a:r>
          </a:p>
          <a:p>
            <a:r>
              <a:rPr lang="en-US" sz="3200" dirty="0" smtClean="0"/>
              <a:t>Beauty is in the eye of beholder.                     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3438" y="2714620"/>
            <a:ext cx="4041775" cy="3845720"/>
          </a:xfrm>
        </p:spPr>
        <p:txBody>
          <a:bodyPr/>
          <a:lstStyle/>
          <a:p>
            <a:r>
              <a:rPr lang="ar-EG" sz="3200" dirty="0" smtClean="0"/>
              <a:t>اللى بيشيل قربة مخرومة بتخر على دماغه .</a:t>
            </a:r>
          </a:p>
          <a:p>
            <a:r>
              <a:rPr lang="ar-EG" sz="3200" dirty="0" smtClean="0"/>
              <a:t>ابن الوز عوام .</a:t>
            </a:r>
          </a:p>
          <a:p>
            <a:pPr>
              <a:buNone/>
            </a:pPr>
            <a:endParaRPr lang="ar-EG" sz="3200" dirty="0" smtClean="0"/>
          </a:p>
          <a:p>
            <a:r>
              <a:rPr lang="ar-EG" sz="3200" dirty="0" smtClean="0"/>
              <a:t>يعمل من الحبة قبة .</a:t>
            </a:r>
          </a:p>
          <a:p>
            <a:r>
              <a:rPr lang="ar-EG" sz="3200" dirty="0" smtClean="0"/>
              <a:t>القرد فى عين امه غزال .</a:t>
            </a:r>
          </a:p>
          <a:p>
            <a:pPr>
              <a:buNone/>
            </a:pP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1857364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Practice makes perfect.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-357222" y="3000372"/>
            <a:ext cx="1093001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A sheep in a wolf's clothes =                  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Snake in the grass.                           </a:t>
            </a:r>
            <a:r>
              <a:rPr kumimoji="0" lang="ar-EG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</a:t>
            </a:r>
            <a:endParaRPr kumimoji="0" lang="ar-EG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143108" y="785794"/>
            <a:ext cx="4844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Food licking good.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00364" y="4786322"/>
            <a:ext cx="30769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Salad days.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14414" y="3786190"/>
            <a:ext cx="663674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أطلس للتعبيرات الاصطلاحية</a:t>
            </a:r>
            <a:endParaRPr kumimoji="0" lang="ar-E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500166" y="4929198"/>
            <a:ext cx="61029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التعبيرات الاصطلاحية (د- احمد البطل)</a:t>
            </a:r>
            <a:endParaRPr kumimoji="0" lang="ar-E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857356" y="1285860"/>
            <a:ext cx="548598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5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www.engVid.com</a:t>
            </a:r>
            <a:endParaRPr kumimoji="0" lang="en-US" sz="5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428728" y="2571744"/>
            <a:ext cx="6256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bbclearningenglish.com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rmAutofit/>
          </a:bodyPr>
          <a:lstStyle/>
          <a:p>
            <a:r>
              <a:rPr lang="en-US" dirty="0" smtClean="0"/>
              <a:t>Presented by  </a:t>
            </a:r>
            <a:br>
              <a:rPr lang="en-US" dirty="0" smtClean="0"/>
            </a:br>
            <a:r>
              <a:rPr lang="en-US" sz="8000" dirty="0" err="1" smtClean="0"/>
              <a:t>shehab</a:t>
            </a:r>
            <a:r>
              <a:rPr lang="en-US" sz="8000" dirty="0" smtClean="0"/>
              <a:t> </a:t>
            </a:r>
            <a:r>
              <a:rPr lang="en-US" sz="8000" dirty="0" err="1" smtClean="0"/>
              <a:t>osman</a:t>
            </a:r>
            <a:endParaRPr lang="ar-EG" sz="80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071670" y="2143116"/>
            <a:ext cx="489909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The Idioms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714348" y="1857364"/>
            <a:ext cx="764542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Thanks for </a:t>
            </a:r>
            <a:r>
              <a:rPr kumimoji="0" lang="en-US" sz="6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watshing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. </a:t>
            </a:r>
            <a:endParaRPr kumimoji="0" lang="en-US" sz="66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857224" y="3286124"/>
            <a:ext cx="716131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4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And </a:t>
            </a:r>
            <a:r>
              <a:rPr kumimoji="0" lang="en-US" sz="72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byby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for now.</a:t>
            </a:r>
            <a:endParaRPr kumimoji="0" lang="en-US" sz="7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254</TotalTime>
  <Words>148</Words>
  <Application>Microsoft Office PowerPoint</Application>
  <PresentationFormat>On-screen Show (4:3)</PresentationFormat>
  <Paragraphs>31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The Idioms</vt:lpstr>
      <vt:lpstr>What’s the meaning of Idiom?</vt:lpstr>
      <vt:lpstr>التعبيرات الاصطلاحية :</vt:lpstr>
      <vt:lpstr>                  Idioms</vt:lpstr>
      <vt:lpstr>Slide 5</vt:lpstr>
      <vt:lpstr>Slide 6</vt:lpstr>
      <vt:lpstr>Presented by   shehab osman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Idioms</dc:title>
  <dc:creator>MGM</dc:creator>
  <cp:lastModifiedBy>MGM</cp:lastModifiedBy>
  <cp:revision>29</cp:revision>
  <dcterms:created xsi:type="dcterms:W3CDTF">2013-12-16T13:26:17Z</dcterms:created>
  <dcterms:modified xsi:type="dcterms:W3CDTF">2013-12-21T12:36:55Z</dcterms:modified>
</cp:coreProperties>
</file>