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82" r:id="rId17"/>
    <p:sldId id="287" r:id="rId18"/>
    <p:sldId id="275" r:id="rId19"/>
    <p:sldId id="286" r:id="rId20"/>
    <p:sldId id="274" r:id="rId21"/>
    <p:sldId id="276" r:id="rId22"/>
    <p:sldId id="284" r:id="rId23"/>
    <p:sldId id="285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oweb.uwlax.edu/" TargetMode="External"/><Relationship Id="rId2" Type="http://schemas.openxmlformats.org/officeDocument/2006/relationships/hyperlink" Target="http://www3.imperial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tslides.com/" TargetMode="External"/><Relationship Id="rId5" Type="http://schemas.openxmlformats.org/officeDocument/2006/relationships/hyperlink" Target="http://www.waraqat.net/7582/" TargetMode="External"/><Relationship Id="rId4" Type="http://schemas.openxmlformats.org/officeDocument/2006/relationships/hyperlink" Target="http://www.livescienc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arebacteria.com/germs-and-bacteria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1470025"/>
          </a:xfrm>
        </p:spPr>
        <p:txBody>
          <a:bodyPr/>
          <a:lstStyle/>
          <a:p>
            <a:pPr algn="l"/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8143900" cy="48577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FR" sz="3200" b="1" dirty="0" smtClean="0"/>
              <a:t>                                   </a:t>
            </a:r>
            <a:r>
              <a:rPr lang="ar-SA" sz="3200" dirty="0" smtClean="0"/>
              <a:t>                                                                                   </a:t>
            </a:r>
            <a:endParaRPr lang="ar-EG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بي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3- Bacterial Batteries</a:t>
            </a:r>
            <a:endParaRPr lang="ar-EG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2976" y="1643050"/>
            <a:ext cx="7406640" cy="1752600"/>
          </a:xfrm>
        </p:spPr>
        <p:txBody>
          <a:bodyPr/>
          <a:lstStyle/>
          <a:p>
            <a:r>
              <a:rPr lang="en-US" sz="3200" b="1" dirty="0" smtClean="0"/>
              <a:t>Convert Sugar into electricity by </a:t>
            </a:r>
            <a:r>
              <a:rPr lang="en-US" sz="3200" b="1" dirty="0" err="1" smtClean="0"/>
              <a:t>Rhodoferax</a:t>
            </a:r>
            <a:endParaRPr lang="en-US" sz="3200" b="1" dirty="0"/>
          </a:p>
        </p:txBody>
      </p:sp>
      <p:pic>
        <p:nvPicPr>
          <p:cNvPr id="4" name="Content Placeholder 3" descr="nbt1003-1151-F1.gif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71539" y="2714620"/>
            <a:ext cx="8072462" cy="4143380"/>
          </a:xfrm>
        </p:spPr>
      </p:pic>
    </p:spTree>
  </p:cSld>
  <p:clrMapOvr>
    <a:masterClrMapping/>
  </p:clrMapOvr>
  <p:transition spd="med">
    <p:wheel spokes="2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406640" cy="111501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4-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Biofuel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production :</a:t>
            </a:r>
            <a:endParaRPr lang="ar-EG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4000528" cy="400052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Researchers have engineered the harmless gut bacteria </a:t>
            </a:r>
            <a:r>
              <a:rPr lang="en-US" sz="3600" b="1" dirty="0" err="1" smtClean="0"/>
              <a:t>E.coli</a:t>
            </a:r>
            <a:r>
              <a:rPr lang="en-US" sz="3600" b="1" dirty="0" smtClean="0"/>
              <a:t> to generate renewable propane.</a:t>
            </a:r>
            <a:endParaRPr lang="en-US" sz="3600" b="1" dirty="0"/>
          </a:p>
        </p:txBody>
      </p:sp>
      <p:pic>
        <p:nvPicPr>
          <p:cNvPr id="6" name="Content Placeholder 5" descr="newseventsimages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072067" y="1428750"/>
            <a:ext cx="4071934" cy="4357704"/>
          </a:xfrm>
        </p:spPr>
      </p:pic>
    </p:spTree>
  </p:cSld>
  <p:clrMapOvr>
    <a:masterClrMapping/>
  </p:clrMapOvr>
  <p:transition spd="slow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5- Decomposers</a:t>
            </a:r>
            <a:r>
              <a:rPr lang="en-US" dirty="0" smtClean="0"/>
              <a:t> </a:t>
            </a:r>
            <a:endParaRPr lang="ar-EG" dirty="0"/>
          </a:p>
        </p:txBody>
      </p:sp>
      <p:pic>
        <p:nvPicPr>
          <p:cNvPr id="4" name="Content Placeholder 3" descr="decomposer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847850"/>
            <a:ext cx="8143900" cy="5010150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6- Food production :</a:t>
            </a:r>
            <a:endParaRPr lang="ar-EG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08-prokaryotes-1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285860"/>
            <a:ext cx="7858180" cy="5291138"/>
          </a:xfrm>
        </p:spPr>
      </p:pic>
    </p:spTree>
  </p:cSld>
  <p:clrMapOvr>
    <a:masterClrMapping/>
  </p:clrMapOvr>
  <p:transition spd="slow"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406640" cy="97485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3- Facts about Bacteria : </a:t>
            </a:r>
            <a:endParaRPr lang="ar-EG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2928958" cy="228601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1- </a:t>
            </a:r>
            <a:r>
              <a:rPr lang="en-US" b="1" dirty="0" err="1" smtClean="0"/>
              <a:t>Bacteriography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Combination between photography and microbiology by </a:t>
            </a:r>
            <a:r>
              <a:rPr lang="en-US" sz="3000" dirty="0" smtClean="0"/>
              <a:t>Zachary-</a:t>
            </a:r>
            <a:r>
              <a:rPr lang="en-US" sz="3000" dirty="0" err="1" smtClean="0"/>
              <a:t>Copfer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4" name="Content Placeholder 3" descr="large1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000497" y="1857374"/>
            <a:ext cx="5143504" cy="4214831"/>
          </a:xfr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488952"/>
            <a:ext cx="8229600" cy="243998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ar-EG" sz="2000" dirty="0"/>
          </a:p>
        </p:txBody>
      </p:sp>
      <p:pic>
        <p:nvPicPr>
          <p:cNvPr id="4" name="Content Placeholder 3" descr="Zachary with portraits-001 (Jan 14)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Content Placeholder 5" descr="بت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84" y="-71454"/>
            <a:ext cx="8229600" cy="1143000"/>
          </a:xfrm>
        </p:spPr>
        <p:txBody>
          <a:bodyPr>
            <a:normAutofit/>
          </a:bodyPr>
          <a:lstStyle/>
          <a:p>
            <a:pPr lvl="0"/>
            <a:endParaRPr lang="ar-EG" dirty="0"/>
          </a:p>
        </p:txBody>
      </p:sp>
      <p:pic>
        <p:nvPicPr>
          <p:cNvPr id="6" name="Content Placeholder 5" descr="n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900" b="1" u="sng" dirty="0" smtClean="0">
                <a:solidFill>
                  <a:schemeClr val="accent3">
                    <a:lumMod val="75000"/>
                  </a:schemeClr>
                </a:solidFill>
              </a:rPr>
              <a:t>U feel like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pic>
        <p:nvPicPr>
          <p:cNvPr id="5" name="Content Placeholder 4" descr="انو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1571612"/>
            <a:ext cx="7000924" cy="5286388"/>
          </a:xfrm>
        </p:spPr>
      </p:pic>
    </p:spTree>
  </p:cSld>
  <p:clrMapOvr>
    <a:masterClrMapping/>
  </p:clrMapOvr>
  <p:transition spd="med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15438" cy="6858000"/>
          </a:xfrm>
        </p:spPr>
      </p:pic>
    </p:spTree>
  </p:cSld>
  <p:clrMapOvr>
    <a:masterClrMapping/>
  </p:clrMapOvr>
  <p:transition spd="slow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1071546"/>
            <a:ext cx="6136788" cy="1357322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After all of these we must respect Bacteria </a:t>
            </a:r>
            <a:br>
              <a:rPr lang="en-US" b="1" dirty="0" smtClean="0"/>
            </a:br>
            <a:r>
              <a:rPr lang="en-US" b="1" dirty="0" smtClean="0"/>
              <a:t>Because they rule our world</a:t>
            </a:r>
            <a:endParaRPr lang="ar-EG" dirty="0"/>
          </a:p>
        </p:txBody>
      </p:sp>
      <p:pic>
        <p:nvPicPr>
          <p:cNvPr id="4" name="Content Placeholder 3" descr="bacteria-the-invisible-friends-1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3000372"/>
            <a:ext cx="8143900" cy="3857628"/>
          </a:xfrm>
        </p:spPr>
      </p:pic>
    </p:spTree>
  </p:cSld>
  <p:clrMapOvr>
    <a:masterClrMapping/>
  </p:clrMapOvr>
  <p:transition spd="slow">
    <p:wheel spokes="8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pic>
        <p:nvPicPr>
          <p:cNvPr id="6" name="Picture 5" descr="bio-fuel-cells-sludge-treat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http://www3.imperial.ac.uk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http://bioweb.uwlax.edu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http://www.livescience.com/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http://www.waraqat.net/7582/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http://www.factslides.com/</a:t>
            </a:r>
            <a:endParaRPr lang="en-US" dirty="0" smtClean="0"/>
          </a:p>
          <a:p>
            <a:r>
              <a:rPr lang="en-US" u="sng" dirty="0" smtClean="0">
                <a:solidFill>
                  <a:srgbClr val="92D050"/>
                </a:solidFill>
              </a:rPr>
              <a:t>http://www.slideshare.net/</a:t>
            </a:r>
            <a:endParaRPr lang="ar-SA" u="sng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We will talk about :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85852" y="2000240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/>
              <a:t>1- what are Bacteria .</a:t>
            </a:r>
          </a:p>
          <a:p>
            <a:pPr algn="l"/>
            <a:endParaRPr lang="en-US" sz="3600" b="1" dirty="0" smtClean="0"/>
          </a:p>
          <a:p>
            <a:pPr algn="l"/>
            <a:r>
              <a:rPr lang="en-US" sz="3600" b="1" dirty="0" smtClean="0"/>
              <a:t>2- Bacteria’s role in our world .</a:t>
            </a:r>
          </a:p>
          <a:p>
            <a:pPr algn="l"/>
            <a:endParaRPr lang="en-US" sz="3600" b="1" dirty="0" smtClean="0"/>
          </a:p>
          <a:p>
            <a:pPr algn="l"/>
            <a:r>
              <a:rPr lang="en-US" sz="3600" b="1" dirty="0" smtClean="0"/>
              <a:t>3- facts about bacteria .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chemeClr val="accent3">
                    <a:lumMod val="75000"/>
                  </a:schemeClr>
                </a:solidFill>
              </a:rPr>
              <a:t>1-what are bacteria ?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00100" y="1850064"/>
            <a:ext cx="3500462" cy="2936258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Bacteria are M.O’s too small to see with </a:t>
            </a:r>
            <a:r>
              <a:rPr lang="en-US" sz="3200" b="1" dirty="0" err="1" smtClean="0"/>
              <a:t>nacked</a:t>
            </a:r>
            <a:r>
              <a:rPr lang="en-US" sz="3200" b="1" dirty="0" smtClean="0"/>
              <a:t> eye . They found everywhere .</a:t>
            </a:r>
            <a:endParaRPr lang="en-US" sz="3200" b="1" dirty="0"/>
          </a:p>
        </p:txBody>
      </p:sp>
      <p:pic>
        <p:nvPicPr>
          <p:cNvPr id="5" name="Content Placeholder 4" descr="iStock_000011861815XSmall-300x199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000628" y="1500188"/>
            <a:ext cx="4143372" cy="4286250"/>
          </a:xfrm>
        </p:spPr>
      </p:pic>
    </p:spTree>
  </p:cSld>
  <p:clrMapOvr>
    <a:masterClrMapping/>
  </p:clrMapOvr>
  <p:transition spd="slow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300" b="1" dirty="0" smtClean="0">
                <a:solidFill>
                  <a:schemeClr val="accent3">
                    <a:lumMod val="75000"/>
                  </a:schemeClr>
                </a:solidFill>
              </a:rPr>
              <a:t> Discovery of Bacteria 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71538" y="2071678"/>
            <a:ext cx="6715172" cy="1428760"/>
          </a:xfrm>
        </p:spPr>
        <p:txBody>
          <a:bodyPr>
            <a:normAutofit fontScale="62500" lnSpcReduction="20000"/>
          </a:bodyPr>
          <a:lstStyle/>
          <a:p>
            <a:r>
              <a:rPr lang="en-US" sz="5700" b="1" dirty="0" smtClean="0"/>
              <a:t>By Antony van Leeuwenhoek</a:t>
            </a:r>
          </a:p>
          <a:p>
            <a:r>
              <a:rPr lang="en-US" sz="3200" dirty="0" smtClean="0"/>
              <a:t>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 descr="hk',k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714620"/>
            <a:ext cx="5786446" cy="4143380"/>
          </a:xfrm>
          <a:prstGeom prst="rect">
            <a:avLst/>
          </a:prstGeom>
        </p:spPr>
      </p:pic>
    </p:spTree>
  </p:cSld>
  <p:clrMapOvr>
    <a:masterClrMapping/>
  </p:clrMapOvr>
  <p:transition spd="slow">
    <p:cut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Bacteria= Germs ?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538" y="1500174"/>
            <a:ext cx="3643338" cy="450789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Many </a:t>
            </a:r>
            <a:r>
              <a:rPr lang="en-US" sz="2800" b="1" dirty="0" smtClean="0"/>
              <a:t>people, </a:t>
            </a:r>
            <a:r>
              <a:rPr lang="en-US" sz="3200" b="1" dirty="0" smtClean="0"/>
              <a:t>w</a:t>
            </a:r>
            <a:r>
              <a:rPr lang="en-US" sz="2800" b="1" dirty="0" smtClean="0"/>
              <a:t>hen regarding bacteria, lump them all together as “</a:t>
            </a:r>
            <a:r>
              <a:rPr lang="en-US" sz="2800" b="1" dirty="0" smtClean="0">
                <a:hlinkClick r:id="rId3" tooltip="Germs and Bacteria"/>
              </a:rPr>
              <a:t>germs</a:t>
            </a:r>
            <a:r>
              <a:rPr lang="en-US" sz="2800" b="1" dirty="0" smtClean="0"/>
              <a:t>” and don’t think much more about bacteria than the fact that germs can cause disease </a:t>
            </a:r>
            <a:r>
              <a:rPr lang="en-US" sz="3200" b="1" dirty="0" smtClean="0"/>
              <a:t>.</a:t>
            </a:r>
            <a:r>
              <a:rPr lang="en-US" sz="3200" dirty="0" smtClean="0"/>
              <a:t> </a:t>
            </a:r>
            <a:endParaRPr lang="en-US" sz="3200" b="1" dirty="0" smtClean="0"/>
          </a:p>
        </p:txBody>
      </p:sp>
      <p:pic>
        <p:nvPicPr>
          <p:cNvPr id="6" name="Content Placeholder 5" descr="germo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4786314" y="1714488"/>
            <a:ext cx="4357686" cy="4143375"/>
          </a:xfrm>
        </p:spPr>
      </p:pic>
    </p:spTree>
  </p:cSld>
  <p:clrMapOvr>
    <a:masterClrMapping/>
  </p:clrMapOvr>
  <p:transition spd="slow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406640" cy="900704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Bacteria’s Role in our World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ar-EG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4414" y="1428736"/>
            <a:ext cx="7406640" cy="1071570"/>
          </a:xfrm>
        </p:spPr>
        <p:txBody>
          <a:bodyPr/>
          <a:lstStyle/>
          <a:p>
            <a:r>
              <a:rPr lang="en-US" b="1" dirty="0" smtClean="0"/>
              <a:t>1- Bacteria to Clean Up Oil Spill </a:t>
            </a:r>
          </a:p>
          <a:p>
            <a:r>
              <a:rPr lang="en-US" b="1" dirty="0" smtClean="0"/>
              <a:t> </a:t>
            </a:r>
          </a:p>
        </p:txBody>
      </p:sp>
      <p:pic>
        <p:nvPicPr>
          <p:cNvPr id="5" name="Picture 4" descr="the marine bacterium alcanivorax feeds on oil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285992"/>
            <a:ext cx="8143900" cy="4572008"/>
          </a:xfrm>
          <a:prstGeom prst="rect">
            <a:avLst/>
          </a:prstGeom>
        </p:spPr>
      </p:pic>
    </p:spTree>
  </p:cSld>
  <p:clrMapOvr>
    <a:masterClrMapping/>
  </p:clrMapOvr>
  <p:transition spd="slow">
    <p:pull dir="rd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2- Recycling ( composting )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ar-EG" sz="3600" dirty="0"/>
          </a:p>
        </p:txBody>
      </p:sp>
      <p:pic>
        <p:nvPicPr>
          <p:cNvPr id="6" name="Picture 5" descr="Spring_Into_Compost_1920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071546"/>
            <a:ext cx="8143900" cy="5572164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ar-EG" dirty="0"/>
          </a:p>
        </p:txBody>
      </p:sp>
      <p:pic>
        <p:nvPicPr>
          <p:cNvPr id="5" name="Picture 4" descr="220px-Compost-di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85728"/>
            <a:ext cx="3929090" cy="4429156"/>
          </a:xfrm>
          <a:prstGeom prst="rect">
            <a:avLst/>
          </a:prstGeom>
        </p:spPr>
      </p:pic>
      <p:pic>
        <p:nvPicPr>
          <p:cNvPr id="6" name="Picture 5" descr="84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928802"/>
            <a:ext cx="2786082" cy="3643338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1104</TotalTime>
  <Words>187</Words>
  <PresentationFormat>On-screen Show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Slide 1</vt:lpstr>
      <vt:lpstr>U feel like </vt:lpstr>
      <vt:lpstr>We will talk about :</vt:lpstr>
      <vt:lpstr> 1-what are bacteria ? </vt:lpstr>
      <vt:lpstr> Discovery of Bacteria : </vt:lpstr>
      <vt:lpstr>Bacteria= Germs ? </vt:lpstr>
      <vt:lpstr>Bacteria’s Role in our World :</vt:lpstr>
      <vt:lpstr>2- Recycling ( composting )  </vt:lpstr>
      <vt:lpstr> </vt:lpstr>
      <vt:lpstr>3- Bacterial Batteries</vt:lpstr>
      <vt:lpstr>4- Biofuel production :</vt:lpstr>
      <vt:lpstr>5- Decomposers </vt:lpstr>
      <vt:lpstr>6- Food production :</vt:lpstr>
      <vt:lpstr>3- Facts about Bacteria : </vt:lpstr>
      <vt:lpstr> </vt:lpstr>
      <vt:lpstr>Slide 16</vt:lpstr>
      <vt:lpstr>Slide 17</vt:lpstr>
      <vt:lpstr>Slide 18</vt:lpstr>
      <vt:lpstr>Slide 19</vt:lpstr>
      <vt:lpstr>Slide 20</vt:lpstr>
      <vt:lpstr>After all of these we must respect Bacteria  Because they rule our world</vt:lpstr>
      <vt:lpstr>Slide 22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enzyme ??</dc:title>
  <dc:creator>Master</dc:creator>
  <cp:lastModifiedBy>hp</cp:lastModifiedBy>
  <cp:revision>145</cp:revision>
  <dcterms:created xsi:type="dcterms:W3CDTF">2014-11-07T13:33:07Z</dcterms:created>
  <dcterms:modified xsi:type="dcterms:W3CDTF">2015-02-01T11:15:56Z</dcterms:modified>
</cp:coreProperties>
</file>