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8" r:id="rId20"/>
    <p:sldId id="275" r:id="rId21"/>
    <p:sldId id="276" r:id="rId22"/>
    <p:sldId id="277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14F08E-D6A1-441B-B4DD-E9F3C0CF82C2}" type="doc">
      <dgm:prSet loTypeId="urn:microsoft.com/office/officeart/2005/8/layout/cycle2" loCatId="cycle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A4F62D7-5A41-4AC6-BDF8-5EA715662E53}">
      <dgm:prSet phldrT="[نص]"/>
      <dgm:spPr/>
      <dgm:t>
        <a:bodyPr/>
        <a:lstStyle/>
        <a:p>
          <a:r>
            <a:rPr lang="ar-EG" dirty="0" smtClean="0"/>
            <a:t>الأندلس قبل الإسلام </a:t>
          </a:r>
          <a:endParaRPr lang="en-US" dirty="0"/>
        </a:p>
      </dgm:t>
    </dgm:pt>
    <dgm:pt modelId="{59065CC2-0ED7-4567-813E-1C4C14C3CAB6}" type="parTrans" cxnId="{B812148B-78E4-416A-9E3C-8018664B37E9}">
      <dgm:prSet/>
      <dgm:spPr/>
      <dgm:t>
        <a:bodyPr/>
        <a:lstStyle/>
        <a:p>
          <a:endParaRPr lang="en-US"/>
        </a:p>
      </dgm:t>
    </dgm:pt>
    <dgm:pt modelId="{4486934C-878A-4E5B-8A05-2BC0C0E96AD1}" type="sibTrans" cxnId="{B812148B-78E4-416A-9E3C-8018664B37E9}">
      <dgm:prSet/>
      <dgm:spPr/>
      <dgm:t>
        <a:bodyPr/>
        <a:lstStyle/>
        <a:p>
          <a:endParaRPr lang="en-US" dirty="0"/>
        </a:p>
      </dgm:t>
    </dgm:pt>
    <dgm:pt modelId="{E781FD28-DF48-47A3-AB5C-F9D7422867DE}">
      <dgm:prSet phldrT="[نص]"/>
      <dgm:spPr/>
      <dgm:t>
        <a:bodyPr/>
        <a:lstStyle/>
        <a:p>
          <a:r>
            <a:rPr lang="ar-EG" dirty="0" smtClean="0"/>
            <a:t>الفتح الاسلامى للأندلس </a:t>
          </a:r>
          <a:endParaRPr lang="en-US" dirty="0"/>
        </a:p>
      </dgm:t>
    </dgm:pt>
    <dgm:pt modelId="{1432D13D-EA1A-4E64-834E-CCD1868B3124}" type="parTrans" cxnId="{9A0F5502-805C-46A6-9096-ACB1C4CE5FE2}">
      <dgm:prSet/>
      <dgm:spPr/>
      <dgm:t>
        <a:bodyPr/>
        <a:lstStyle/>
        <a:p>
          <a:endParaRPr lang="en-US"/>
        </a:p>
      </dgm:t>
    </dgm:pt>
    <dgm:pt modelId="{3D6A802A-2478-447D-B9D0-D0BF3F811262}" type="sibTrans" cxnId="{9A0F5502-805C-46A6-9096-ACB1C4CE5FE2}">
      <dgm:prSet/>
      <dgm:spPr/>
      <dgm:t>
        <a:bodyPr/>
        <a:lstStyle/>
        <a:p>
          <a:endParaRPr lang="en-US" dirty="0"/>
        </a:p>
      </dgm:t>
    </dgm:pt>
    <dgm:pt modelId="{D5A521A6-8268-4A06-9071-49D7F59CEFEB}">
      <dgm:prSet phldrT="[نص]"/>
      <dgm:spPr/>
      <dgm:t>
        <a:bodyPr/>
        <a:lstStyle/>
        <a:p>
          <a:r>
            <a:rPr lang="ar-EG" dirty="0" smtClean="0"/>
            <a:t> شخصيات أندلسية </a:t>
          </a:r>
          <a:endParaRPr lang="en-US" dirty="0"/>
        </a:p>
      </dgm:t>
    </dgm:pt>
    <dgm:pt modelId="{D8E6DAD2-BE09-41D6-A1B5-923B33A06E24}" type="parTrans" cxnId="{2BD11038-8557-464D-B80B-8C99AD18D80A}">
      <dgm:prSet/>
      <dgm:spPr/>
      <dgm:t>
        <a:bodyPr/>
        <a:lstStyle/>
        <a:p>
          <a:endParaRPr lang="en-US"/>
        </a:p>
      </dgm:t>
    </dgm:pt>
    <dgm:pt modelId="{0F889F5C-B857-4558-B439-9B2DCCAD70C6}" type="sibTrans" cxnId="{2BD11038-8557-464D-B80B-8C99AD18D80A}">
      <dgm:prSet/>
      <dgm:spPr/>
      <dgm:t>
        <a:bodyPr/>
        <a:lstStyle/>
        <a:p>
          <a:endParaRPr lang="en-US" dirty="0"/>
        </a:p>
      </dgm:t>
    </dgm:pt>
    <dgm:pt modelId="{46B3710E-C2E3-45B3-A747-D65133C940D0}">
      <dgm:prSet phldrT="[نص]"/>
      <dgm:spPr/>
      <dgm:t>
        <a:bodyPr/>
        <a:lstStyle/>
        <a:p>
          <a:r>
            <a:rPr lang="ar-EG" dirty="0" smtClean="0"/>
            <a:t>سقوط الأندلس </a:t>
          </a:r>
          <a:endParaRPr lang="en-US" dirty="0"/>
        </a:p>
      </dgm:t>
    </dgm:pt>
    <dgm:pt modelId="{7F9C258B-F27A-43DE-B9E2-55D74C279B66}" type="parTrans" cxnId="{C844303E-136C-4634-93DC-C61482043975}">
      <dgm:prSet/>
      <dgm:spPr/>
      <dgm:t>
        <a:bodyPr/>
        <a:lstStyle/>
        <a:p>
          <a:endParaRPr lang="en-US"/>
        </a:p>
      </dgm:t>
    </dgm:pt>
    <dgm:pt modelId="{EFDB258F-0CAB-4C9E-B9A6-E000E6BF6DA4}" type="sibTrans" cxnId="{C844303E-136C-4634-93DC-C61482043975}">
      <dgm:prSet/>
      <dgm:spPr/>
      <dgm:t>
        <a:bodyPr/>
        <a:lstStyle/>
        <a:p>
          <a:endParaRPr lang="en-US" dirty="0"/>
        </a:p>
      </dgm:t>
    </dgm:pt>
    <dgm:pt modelId="{B6B7FFE6-F3AE-4638-A879-1BC653A1F763}">
      <dgm:prSet phldrT="[نص]"/>
      <dgm:spPr/>
      <dgm:t>
        <a:bodyPr/>
        <a:lstStyle/>
        <a:p>
          <a:r>
            <a:rPr lang="ar-EG" dirty="0" smtClean="0"/>
            <a:t>حق العودة </a:t>
          </a:r>
          <a:endParaRPr lang="en-US" dirty="0"/>
        </a:p>
      </dgm:t>
    </dgm:pt>
    <dgm:pt modelId="{993D1324-CF62-45CD-A666-DA395601C0E3}" type="parTrans" cxnId="{5A71CD58-F436-4F86-8C35-0FB01709EA73}">
      <dgm:prSet/>
      <dgm:spPr/>
      <dgm:t>
        <a:bodyPr/>
        <a:lstStyle/>
        <a:p>
          <a:endParaRPr lang="en-US"/>
        </a:p>
      </dgm:t>
    </dgm:pt>
    <dgm:pt modelId="{3B7BB1E1-C2F0-45CF-BA60-B2567C5080A9}" type="sibTrans" cxnId="{5A71CD58-F436-4F86-8C35-0FB01709EA73}">
      <dgm:prSet/>
      <dgm:spPr/>
      <dgm:t>
        <a:bodyPr/>
        <a:lstStyle/>
        <a:p>
          <a:endParaRPr lang="en-US" dirty="0"/>
        </a:p>
      </dgm:t>
    </dgm:pt>
    <dgm:pt modelId="{C32C8DDA-A403-4B0C-B5F5-744DA68117ED}" type="pres">
      <dgm:prSet presAssocID="{5214F08E-D6A1-441B-B4DD-E9F3C0CF82C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2E5A3C-2EEC-4E8B-B525-958714B0E5D7}" type="pres">
      <dgm:prSet presAssocID="{9A4F62D7-5A41-4AC6-BDF8-5EA715662E5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3C4F0-83AE-4D5C-92CF-621F42D89F48}" type="pres">
      <dgm:prSet presAssocID="{4486934C-878A-4E5B-8A05-2BC0C0E96AD1}" presName="sibTrans" presStyleLbl="sibTrans2D1" presStyleIdx="0" presStyleCnt="5"/>
      <dgm:spPr/>
      <dgm:t>
        <a:bodyPr/>
        <a:lstStyle/>
        <a:p>
          <a:endParaRPr lang="en-US"/>
        </a:p>
      </dgm:t>
    </dgm:pt>
    <dgm:pt modelId="{34BEF469-4DE5-4AE4-9FB3-2341B90567F9}" type="pres">
      <dgm:prSet presAssocID="{4486934C-878A-4E5B-8A05-2BC0C0E96AD1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E8D0AF7E-E1E3-469B-8300-86D34EBA3D57}" type="pres">
      <dgm:prSet presAssocID="{E781FD28-DF48-47A3-AB5C-F9D7422867D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8FF427-D8F5-4AF9-A9B4-92050515FB80}" type="pres">
      <dgm:prSet presAssocID="{3D6A802A-2478-447D-B9D0-D0BF3F81126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8F0ECB91-88B4-4F2B-99A7-193A1B5A1735}" type="pres">
      <dgm:prSet presAssocID="{3D6A802A-2478-447D-B9D0-D0BF3F81126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441A406-13B3-41E6-B978-1B685843A42E}" type="pres">
      <dgm:prSet presAssocID="{D5A521A6-8268-4A06-9071-49D7F59CEFE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C3AE3D-B629-4344-BA36-47A5DF28B667}" type="pres">
      <dgm:prSet presAssocID="{0F889F5C-B857-4558-B439-9B2DCCAD70C6}" presName="sibTrans" presStyleLbl="sibTrans2D1" presStyleIdx="2" presStyleCnt="5"/>
      <dgm:spPr/>
      <dgm:t>
        <a:bodyPr/>
        <a:lstStyle/>
        <a:p>
          <a:endParaRPr lang="en-US"/>
        </a:p>
      </dgm:t>
    </dgm:pt>
    <dgm:pt modelId="{85040FED-A86B-4AA9-87AF-989A1B1B8437}" type="pres">
      <dgm:prSet presAssocID="{0F889F5C-B857-4558-B439-9B2DCCAD70C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E9A0214E-931C-408F-940F-0C513562DB22}" type="pres">
      <dgm:prSet presAssocID="{46B3710E-C2E3-45B3-A747-D65133C940D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755BAE-4D42-4BCA-98A5-45511FD57BF9}" type="pres">
      <dgm:prSet presAssocID="{EFDB258F-0CAB-4C9E-B9A6-E000E6BF6DA4}" presName="sibTrans" presStyleLbl="sibTrans2D1" presStyleIdx="3" presStyleCnt="5"/>
      <dgm:spPr/>
      <dgm:t>
        <a:bodyPr/>
        <a:lstStyle/>
        <a:p>
          <a:endParaRPr lang="en-US"/>
        </a:p>
      </dgm:t>
    </dgm:pt>
    <dgm:pt modelId="{359F5188-AC4D-4DAD-8E5C-E9C90D66AED5}" type="pres">
      <dgm:prSet presAssocID="{EFDB258F-0CAB-4C9E-B9A6-E000E6BF6DA4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F16630B-3750-4278-8FFA-072CEF5C1032}" type="pres">
      <dgm:prSet presAssocID="{B6B7FFE6-F3AE-4638-A879-1BC653A1F76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E6555-152A-4B74-B223-C34D6C12A950}" type="pres">
      <dgm:prSet presAssocID="{3B7BB1E1-C2F0-45CF-BA60-B2567C5080A9}" presName="sibTrans" presStyleLbl="sibTrans2D1" presStyleIdx="4" presStyleCnt="5"/>
      <dgm:spPr/>
      <dgm:t>
        <a:bodyPr/>
        <a:lstStyle/>
        <a:p>
          <a:endParaRPr lang="en-US"/>
        </a:p>
      </dgm:t>
    </dgm:pt>
    <dgm:pt modelId="{F1BF234F-D243-44E6-BE99-3F1938228DBD}" type="pres">
      <dgm:prSet presAssocID="{3B7BB1E1-C2F0-45CF-BA60-B2567C5080A9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F4E07310-5C39-4014-A7A3-E4664B3DAD31}" type="presOf" srcId="{4486934C-878A-4E5B-8A05-2BC0C0E96AD1}" destId="{4A03C4F0-83AE-4D5C-92CF-621F42D89F48}" srcOrd="0" destOrd="0" presId="urn:microsoft.com/office/officeart/2005/8/layout/cycle2"/>
    <dgm:cxn modelId="{2CE57173-9E73-4529-A73C-02DBFBA5B81B}" type="presOf" srcId="{EFDB258F-0CAB-4C9E-B9A6-E000E6BF6DA4}" destId="{359F5188-AC4D-4DAD-8E5C-E9C90D66AED5}" srcOrd="1" destOrd="0" presId="urn:microsoft.com/office/officeart/2005/8/layout/cycle2"/>
    <dgm:cxn modelId="{9F06A08B-5584-4D94-AECC-FAFA7930D029}" type="presOf" srcId="{3B7BB1E1-C2F0-45CF-BA60-B2567C5080A9}" destId="{F1BF234F-D243-44E6-BE99-3F1938228DBD}" srcOrd="1" destOrd="0" presId="urn:microsoft.com/office/officeart/2005/8/layout/cycle2"/>
    <dgm:cxn modelId="{C844303E-136C-4634-93DC-C61482043975}" srcId="{5214F08E-D6A1-441B-B4DD-E9F3C0CF82C2}" destId="{46B3710E-C2E3-45B3-A747-D65133C940D0}" srcOrd="3" destOrd="0" parTransId="{7F9C258B-F27A-43DE-B9E2-55D74C279B66}" sibTransId="{EFDB258F-0CAB-4C9E-B9A6-E000E6BF6DA4}"/>
    <dgm:cxn modelId="{A77A309D-CEFF-4301-9D08-E22C60FEED1C}" type="presOf" srcId="{4486934C-878A-4E5B-8A05-2BC0C0E96AD1}" destId="{34BEF469-4DE5-4AE4-9FB3-2341B90567F9}" srcOrd="1" destOrd="0" presId="urn:microsoft.com/office/officeart/2005/8/layout/cycle2"/>
    <dgm:cxn modelId="{C56A159A-C661-498D-AC45-18ADC9D4C237}" type="presOf" srcId="{0F889F5C-B857-4558-B439-9B2DCCAD70C6}" destId="{85040FED-A86B-4AA9-87AF-989A1B1B8437}" srcOrd="1" destOrd="0" presId="urn:microsoft.com/office/officeart/2005/8/layout/cycle2"/>
    <dgm:cxn modelId="{5A5FEFFF-3870-46E7-98BB-0F6F94302CCE}" type="presOf" srcId="{D5A521A6-8268-4A06-9071-49D7F59CEFEB}" destId="{F441A406-13B3-41E6-B978-1B685843A42E}" srcOrd="0" destOrd="0" presId="urn:microsoft.com/office/officeart/2005/8/layout/cycle2"/>
    <dgm:cxn modelId="{9270501C-A200-4BE3-8732-D6CCB7944B58}" type="presOf" srcId="{9A4F62D7-5A41-4AC6-BDF8-5EA715662E53}" destId="{E42E5A3C-2EEC-4E8B-B525-958714B0E5D7}" srcOrd="0" destOrd="0" presId="urn:microsoft.com/office/officeart/2005/8/layout/cycle2"/>
    <dgm:cxn modelId="{AC67F9D8-AF79-4B55-B3CA-55A3141A2F7A}" type="presOf" srcId="{46B3710E-C2E3-45B3-A747-D65133C940D0}" destId="{E9A0214E-931C-408F-940F-0C513562DB22}" srcOrd="0" destOrd="0" presId="urn:microsoft.com/office/officeart/2005/8/layout/cycle2"/>
    <dgm:cxn modelId="{D3BF9EC0-D085-4981-8021-493F0B5FDC52}" type="presOf" srcId="{EFDB258F-0CAB-4C9E-B9A6-E000E6BF6DA4}" destId="{BF755BAE-4D42-4BCA-98A5-45511FD57BF9}" srcOrd="0" destOrd="0" presId="urn:microsoft.com/office/officeart/2005/8/layout/cycle2"/>
    <dgm:cxn modelId="{9A0F5502-805C-46A6-9096-ACB1C4CE5FE2}" srcId="{5214F08E-D6A1-441B-B4DD-E9F3C0CF82C2}" destId="{E781FD28-DF48-47A3-AB5C-F9D7422867DE}" srcOrd="1" destOrd="0" parTransId="{1432D13D-EA1A-4E64-834E-CCD1868B3124}" sibTransId="{3D6A802A-2478-447D-B9D0-D0BF3F811262}"/>
    <dgm:cxn modelId="{500B7926-F0B1-4A65-993F-43D2D8231795}" type="presOf" srcId="{0F889F5C-B857-4558-B439-9B2DCCAD70C6}" destId="{BBC3AE3D-B629-4344-BA36-47A5DF28B667}" srcOrd="0" destOrd="0" presId="urn:microsoft.com/office/officeart/2005/8/layout/cycle2"/>
    <dgm:cxn modelId="{8C3DD3C0-FBA1-4166-907C-5C275DE0F8A1}" type="presOf" srcId="{3D6A802A-2478-447D-B9D0-D0BF3F811262}" destId="{8F0ECB91-88B4-4F2B-99A7-193A1B5A1735}" srcOrd="1" destOrd="0" presId="urn:microsoft.com/office/officeart/2005/8/layout/cycle2"/>
    <dgm:cxn modelId="{4E9C053A-7ADC-41A1-AE44-69B1E5A07E81}" type="presOf" srcId="{3D6A802A-2478-447D-B9D0-D0BF3F811262}" destId="{B58FF427-D8F5-4AF9-A9B4-92050515FB80}" srcOrd="0" destOrd="0" presId="urn:microsoft.com/office/officeart/2005/8/layout/cycle2"/>
    <dgm:cxn modelId="{6D9ED35A-E2C2-4F75-96FB-37D7639F4799}" type="presOf" srcId="{E781FD28-DF48-47A3-AB5C-F9D7422867DE}" destId="{E8D0AF7E-E1E3-469B-8300-86D34EBA3D57}" srcOrd="0" destOrd="0" presId="urn:microsoft.com/office/officeart/2005/8/layout/cycle2"/>
    <dgm:cxn modelId="{6EC94C26-0678-47FC-B25B-0991E8CFEE5B}" type="presOf" srcId="{B6B7FFE6-F3AE-4638-A879-1BC653A1F763}" destId="{DF16630B-3750-4278-8FFA-072CEF5C1032}" srcOrd="0" destOrd="0" presId="urn:microsoft.com/office/officeart/2005/8/layout/cycle2"/>
    <dgm:cxn modelId="{2BD11038-8557-464D-B80B-8C99AD18D80A}" srcId="{5214F08E-D6A1-441B-B4DD-E9F3C0CF82C2}" destId="{D5A521A6-8268-4A06-9071-49D7F59CEFEB}" srcOrd="2" destOrd="0" parTransId="{D8E6DAD2-BE09-41D6-A1B5-923B33A06E24}" sibTransId="{0F889F5C-B857-4558-B439-9B2DCCAD70C6}"/>
    <dgm:cxn modelId="{B2A3703C-775E-4DD4-A0A9-BBC232B1902C}" type="presOf" srcId="{3B7BB1E1-C2F0-45CF-BA60-B2567C5080A9}" destId="{227E6555-152A-4B74-B223-C34D6C12A950}" srcOrd="0" destOrd="0" presId="urn:microsoft.com/office/officeart/2005/8/layout/cycle2"/>
    <dgm:cxn modelId="{5A71CD58-F436-4F86-8C35-0FB01709EA73}" srcId="{5214F08E-D6A1-441B-B4DD-E9F3C0CF82C2}" destId="{B6B7FFE6-F3AE-4638-A879-1BC653A1F763}" srcOrd="4" destOrd="0" parTransId="{993D1324-CF62-45CD-A666-DA395601C0E3}" sibTransId="{3B7BB1E1-C2F0-45CF-BA60-B2567C5080A9}"/>
    <dgm:cxn modelId="{BD645C4B-1B69-4F5A-A21E-16DE271BB97D}" type="presOf" srcId="{5214F08E-D6A1-441B-B4DD-E9F3C0CF82C2}" destId="{C32C8DDA-A403-4B0C-B5F5-744DA68117ED}" srcOrd="0" destOrd="0" presId="urn:microsoft.com/office/officeart/2005/8/layout/cycle2"/>
    <dgm:cxn modelId="{B812148B-78E4-416A-9E3C-8018664B37E9}" srcId="{5214F08E-D6A1-441B-B4DD-E9F3C0CF82C2}" destId="{9A4F62D7-5A41-4AC6-BDF8-5EA715662E53}" srcOrd="0" destOrd="0" parTransId="{59065CC2-0ED7-4567-813E-1C4C14C3CAB6}" sibTransId="{4486934C-878A-4E5B-8A05-2BC0C0E96AD1}"/>
    <dgm:cxn modelId="{63F00D58-ADC4-4A8E-802C-BE0B8B6ACE80}" type="presParOf" srcId="{C32C8DDA-A403-4B0C-B5F5-744DA68117ED}" destId="{E42E5A3C-2EEC-4E8B-B525-958714B0E5D7}" srcOrd="0" destOrd="0" presId="urn:microsoft.com/office/officeart/2005/8/layout/cycle2"/>
    <dgm:cxn modelId="{05468F55-A7D1-4D72-B70E-AA33321F4AF8}" type="presParOf" srcId="{C32C8DDA-A403-4B0C-B5F5-744DA68117ED}" destId="{4A03C4F0-83AE-4D5C-92CF-621F42D89F48}" srcOrd="1" destOrd="0" presId="urn:microsoft.com/office/officeart/2005/8/layout/cycle2"/>
    <dgm:cxn modelId="{F4D5E180-83B3-4484-85DB-2A74590A1487}" type="presParOf" srcId="{4A03C4F0-83AE-4D5C-92CF-621F42D89F48}" destId="{34BEF469-4DE5-4AE4-9FB3-2341B90567F9}" srcOrd="0" destOrd="0" presId="urn:microsoft.com/office/officeart/2005/8/layout/cycle2"/>
    <dgm:cxn modelId="{0ABFB3E3-8199-4851-B606-556B797690B4}" type="presParOf" srcId="{C32C8DDA-A403-4B0C-B5F5-744DA68117ED}" destId="{E8D0AF7E-E1E3-469B-8300-86D34EBA3D57}" srcOrd="2" destOrd="0" presId="urn:microsoft.com/office/officeart/2005/8/layout/cycle2"/>
    <dgm:cxn modelId="{B43638B0-A922-42E0-BE14-4D3E3B2DCA54}" type="presParOf" srcId="{C32C8DDA-A403-4B0C-B5F5-744DA68117ED}" destId="{B58FF427-D8F5-4AF9-A9B4-92050515FB80}" srcOrd="3" destOrd="0" presId="urn:microsoft.com/office/officeart/2005/8/layout/cycle2"/>
    <dgm:cxn modelId="{CD953487-09F3-4161-970F-0B1A1C6BEA56}" type="presParOf" srcId="{B58FF427-D8F5-4AF9-A9B4-92050515FB80}" destId="{8F0ECB91-88B4-4F2B-99A7-193A1B5A1735}" srcOrd="0" destOrd="0" presId="urn:microsoft.com/office/officeart/2005/8/layout/cycle2"/>
    <dgm:cxn modelId="{B0A70670-FC62-49F5-B902-52F2234F8093}" type="presParOf" srcId="{C32C8DDA-A403-4B0C-B5F5-744DA68117ED}" destId="{F441A406-13B3-41E6-B978-1B685843A42E}" srcOrd="4" destOrd="0" presId="urn:microsoft.com/office/officeart/2005/8/layout/cycle2"/>
    <dgm:cxn modelId="{3BA6BB6B-E2C6-4771-A43D-665A423FE1F5}" type="presParOf" srcId="{C32C8DDA-A403-4B0C-B5F5-744DA68117ED}" destId="{BBC3AE3D-B629-4344-BA36-47A5DF28B667}" srcOrd="5" destOrd="0" presId="urn:microsoft.com/office/officeart/2005/8/layout/cycle2"/>
    <dgm:cxn modelId="{1BE361E3-B800-4521-8773-B0B0941FEF30}" type="presParOf" srcId="{BBC3AE3D-B629-4344-BA36-47A5DF28B667}" destId="{85040FED-A86B-4AA9-87AF-989A1B1B8437}" srcOrd="0" destOrd="0" presId="urn:microsoft.com/office/officeart/2005/8/layout/cycle2"/>
    <dgm:cxn modelId="{830DBF1E-8A80-415D-B1CD-27464DCA5187}" type="presParOf" srcId="{C32C8DDA-A403-4B0C-B5F5-744DA68117ED}" destId="{E9A0214E-931C-408F-940F-0C513562DB22}" srcOrd="6" destOrd="0" presId="urn:microsoft.com/office/officeart/2005/8/layout/cycle2"/>
    <dgm:cxn modelId="{7BC73AF1-54C4-4B72-A5EE-E68D2D211300}" type="presParOf" srcId="{C32C8DDA-A403-4B0C-B5F5-744DA68117ED}" destId="{BF755BAE-4D42-4BCA-98A5-45511FD57BF9}" srcOrd="7" destOrd="0" presId="urn:microsoft.com/office/officeart/2005/8/layout/cycle2"/>
    <dgm:cxn modelId="{4B7805C8-4B4C-4D82-8B74-FB76B0796F4A}" type="presParOf" srcId="{BF755BAE-4D42-4BCA-98A5-45511FD57BF9}" destId="{359F5188-AC4D-4DAD-8E5C-E9C90D66AED5}" srcOrd="0" destOrd="0" presId="urn:microsoft.com/office/officeart/2005/8/layout/cycle2"/>
    <dgm:cxn modelId="{56A7A80C-C0FC-46A1-9915-65CDDE6F07BE}" type="presParOf" srcId="{C32C8DDA-A403-4B0C-B5F5-744DA68117ED}" destId="{DF16630B-3750-4278-8FFA-072CEF5C1032}" srcOrd="8" destOrd="0" presId="urn:microsoft.com/office/officeart/2005/8/layout/cycle2"/>
    <dgm:cxn modelId="{47ABE333-E209-4F51-A3E6-C8CB84973AA1}" type="presParOf" srcId="{C32C8DDA-A403-4B0C-B5F5-744DA68117ED}" destId="{227E6555-152A-4B74-B223-C34D6C12A950}" srcOrd="9" destOrd="0" presId="urn:microsoft.com/office/officeart/2005/8/layout/cycle2"/>
    <dgm:cxn modelId="{8A8ECE18-45D8-48C0-9085-6E047559E247}" type="presParOf" srcId="{227E6555-152A-4B74-B223-C34D6C12A950}" destId="{F1BF234F-D243-44E6-BE99-3F1938228DBD}" srcOrd="0" destOrd="0" presId="urn:microsoft.com/office/officeart/2005/8/layout/cycle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BD93E-4086-4131-B082-CC4E49BF7BB3}" type="datetimeFigureOut">
              <a:rPr lang="en-US" smtClean="0"/>
              <a:pPr/>
              <a:t>10/2/2015</a:t>
            </a:fld>
            <a:endParaRPr lang="en-US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F01D1-E911-4156-839F-EB8032D40F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F137-0591-42D4-B9D6-6B9F2DD76628}" type="datetimeFigureOut">
              <a:rPr lang="en-US" smtClean="0"/>
              <a:pPr/>
              <a:t>10/2/2015</a:t>
            </a:fld>
            <a:endParaRPr lang="en-US" dirty="0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B5F9-A9C1-42D2-9715-6E28264E09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F137-0591-42D4-B9D6-6B9F2DD76628}" type="datetimeFigureOut">
              <a:rPr lang="en-US" smtClean="0"/>
              <a:pPr/>
              <a:t>10/2/2015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B5F9-A9C1-42D2-9715-6E28264E09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F137-0591-42D4-B9D6-6B9F2DD76628}" type="datetimeFigureOut">
              <a:rPr lang="en-US" smtClean="0"/>
              <a:pPr/>
              <a:t>10/2/2015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B5F9-A9C1-42D2-9715-6E28264E09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F137-0591-42D4-B9D6-6B9F2DD76628}" type="datetimeFigureOut">
              <a:rPr lang="en-US" smtClean="0"/>
              <a:pPr/>
              <a:t>10/2/2015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B5F9-A9C1-42D2-9715-6E28264E09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F137-0591-42D4-B9D6-6B9F2DD76628}" type="datetimeFigureOut">
              <a:rPr lang="en-US" smtClean="0"/>
              <a:pPr/>
              <a:t>10/2/2015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21EB5F9-A9C1-42D2-9715-6E28264E09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F137-0591-42D4-B9D6-6B9F2DD76628}" type="datetimeFigureOut">
              <a:rPr lang="en-US" smtClean="0"/>
              <a:pPr/>
              <a:t>10/2/2015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B5F9-A9C1-42D2-9715-6E28264E09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F137-0591-42D4-B9D6-6B9F2DD76628}" type="datetimeFigureOut">
              <a:rPr lang="en-US" smtClean="0"/>
              <a:pPr/>
              <a:t>10/2/2015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B5F9-A9C1-42D2-9715-6E28264E09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F137-0591-42D4-B9D6-6B9F2DD76628}" type="datetimeFigureOut">
              <a:rPr lang="en-US" smtClean="0"/>
              <a:pPr/>
              <a:t>10/2/2015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B5F9-A9C1-42D2-9715-6E28264E09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F137-0591-42D4-B9D6-6B9F2DD76628}" type="datetimeFigureOut">
              <a:rPr lang="en-US" smtClean="0"/>
              <a:pPr/>
              <a:t>10/2/2015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B5F9-A9C1-42D2-9715-6E28264E09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F137-0591-42D4-B9D6-6B9F2DD76628}" type="datetimeFigureOut">
              <a:rPr lang="en-US" smtClean="0"/>
              <a:pPr/>
              <a:t>10/2/2015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B5F9-A9C1-42D2-9715-6E28264E09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ar-SA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انقر فوق الرمز لإضافة صورة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F137-0591-42D4-B9D6-6B9F2DD76628}" type="datetimeFigureOut">
              <a:rPr lang="en-US" smtClean="0"/>
              <a:pPr/>
              <a:t>10/2/2015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B5F9-A9C1-42D2-9715-6E28264E09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245F137-0591-42D4-B9D6-6B9F2DD76628}" type="datetimeFigureOut">
              <a:rPr lang="en-US" smtClean="0"/>
              <a:pPr/>
              <a:t>10/2/2015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21EB5F9-A9C1-42D2-9715-6E28264E09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pull dir="u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11040122_767954783273649_52846109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2400"/>
            <a:ext cx="6543056" cy="4170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مربع نص 6"/>
          <p:cNvSpPr txBox="1"/>
          <p:nvPr/>
        </p:nvSpPr>
        <p:spPr>
          <a:xfrm>
            <a:off x="762000" y="43434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itchFamily="18" charset="0"/>
              </a:rPr>
              <a:t>Ibrahim Mahmoud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990600" y="5174159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none" dirty="0" smtClean="0">
                <a:latin typeface="Berlin Sans FB Demi" pitchFamily="34" charset="0"/>
                <a:cs typeface="FrankRuehl" pitchFamily="2" charset="-79"/>
              </a:rPr>
              <a:t>Faculty of Education</a:t>
            </a:r>
            <a:endParaRPr lang="en-US" sz="4400" u="none" dirty="0">
              <a:latin typeface="Berlin Sans FB Demi" pitchFamily="34" charset="0"/>
              <a:cs typeface="FrankRuehl" pitchFamily="2" charset="-79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828800" y="5921514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Biology Department</a:t>
            </a: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944821_605045022878704_47453478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8006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62000" y="5029200"/>
            <a:ext cx="7543800" cy="11079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itchFamily="2" charset="-78"/>
              </a:rPr>
              <a:t>الأندلس إثناء الحكم الإسلام </a:t>
            </a:r>
            <a:endParaRPr lang="en-US" sz="66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dalus" pitchFamily="2" charset="-78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538819_605054936211046_21541404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915400" cy="4691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ربع نص 2"/>
          <p:cNvSpPr txBox="1"/>
          <p:nvPr/>
        </p:nvSpPr>
        <p:spPr>
          <a:xfrm>
            <a:off x="1371600" y="54864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7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Diwani Letter" pitchFamily="2" charset="-78"/>
              </a:rPr>
              <a:t>الإسلام على حدود فرنسا </a:t>
            </a:r>
            <a:endParaRPr lang="en-US" sz="7200" b="1" dirty="0">
              <a:solidFill>
                <a:schemeClr val="accent5">
                  <a:lumMod val="20000"/>
                  <a:lumOff val="80000"/>
                </a:schemeClr>
              </a:solidFill>
              <a:cs typeface="Diwani Letter" pitchFamily="2" charset="-78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28600" y="533400"/>
            <a:ext cx="845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88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itchFamily="2" charset="-78"/>
              </a:rPr>
              <a:t>شخصيات أندلسية </a:t>
            </a:r>
            <a:endParaRPr lang="en-US" sz="8800" b="1" dirty="0"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dalus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457200" y="2221468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6000" b="1" dirty="0" smtClean="0">
                <a:latin typeface="Verdana" pitchFamily="34" charset="0"/>
                <a:ea typeface="Verdana" pitchFamily="34" charset="0"/>
              </a:rPr>
              <a:t>خرج من رحم الأندلس شخصيات عظيمة أثرت التاريخ الاسلامى وأضافت الكثير له فى مختلف المجالات </a:t>
            </a:r>
            <a:r>
              <a:rPr lang="ar-EG" sz="4400" dirty="0" smtClean="0"/>
              <a:t>.</a:t>
            </a:r>
            <a:endParaRPr lang="en-US" sz="44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526992_605430846173455_153827466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28600"/>
            <a:ext cx="8001000" cy="4521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ربع نص 2"/>
          <p:cNvSpPr txBox="1"/>
          <p:nvPr/>
        </p:nvSpPr>
        <p:spPr>
          <a:xfrm>
            <a:off x="838200" y="5001161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80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itchFamily="2" charset="-78"/>
              </a:rPr>
              <a:t>حامد الثغري </a:t>
            </a:r>
            <a:endParaRPr lang="en-US" sz="8000" dirty="0"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dalus" pitchFamily="2" charset="-78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734092_605478159502057_72922906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52400"/>
            <a:ext cx="8839199" cy="4191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مربع نص 2"/>
          <p:cNvSpPr txBox="1"/>
          <p:nvPr/>
        </p:nvSpPr>
        <p:spPr>
          <a:xfrm>
            <a:off x="-76200" y="5004137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ea typeface="Verdana" pitchFamily="34" charset="0"/>
                <a:cs typeface="Andalus" pitchFamily="2" charset="-78"/>
              </a:rPr>
              <a:t>صقر قريش عبد الرحمن الداخل </a:t>
            </a:r>
            <a:endParaRPr lang="en-US" sz="6600" dirty="0"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ea typeface="Verdana" pitchFamily="34" charset="0"/>
              <a:cs typeface="Andalus" pitchFamily="2" charset="-78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34841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400"/>
            <a:ext cx="7391400" cy="4619625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685800" y="52578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60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itchFamily="2" charset="-78"/>
              </a:rPr>
              <a:t>الحاجب بن المنصور</a:t>
            </a:r>
            <a:endParaRPr lang="en-US" sz="6000" dirty="0"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dalus" pitchFamily="2" charset="-78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535371_605438116172728_27296131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538" y="0"/>
            <a:ext cx="5695950" cy="3581400"/>
          </a:xfrm>
          <a:prstGeom prst="rect">
            <a:avLst/>
          </a:prstGeom>
        </p:spPr>
      </p:pic>
      <p:pic>
        <p:nvPicPr>
          <p:cNvPr id="3" name="صورة 2" descr="1486680_605449366171603_176746404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1400"/>
            <a:ext cx="5715000" cy="32766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0" y="685800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80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iwani Letter" pitchFamily="2" charset="-78"/>
              </a:rPr>
              <a:t>ابن البيطار</a:t>
            </a:r>
            <a:endParaRPr lang="en-US" sz="8000" b="1" dirty="0"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iwani Letter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867400" y="4114800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72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Diwani Letter" pitchFamily="2" charset="-78"/>
              </a:rPr>
              <a:t>عباس بن فرناس </a:t>
            </a:r>
            <a:endParaRPr lang="en-US" sz="7200" b="1" dirty="0"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cs typeface="Diwani Letter" pitchFamily="2" charset="-78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1545636_604579809591892_66173222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28600" y="536454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9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 Arabesque Desktop" pitchFamily="2" charset="2"/>
              </a:rPr>
              <a:t>سقوط الأندلس</a:t>
            </a:r>
            <a:endParaRPr lang="en-US" sz="9600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A Arabesque Desktop" pitchFamily="2" charset="2"/>
            </a:endParaRPr>
          </a:p>
        </p:txBody>
      </p:sp>
      <p:pic>
        <p:nvPicPr>
          <p:cNvPr id="5" name="صورة 4" descr="10994599_683885148400312_5582252582349780081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382000" cy="5029200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506866_604798986236641_1260012501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0155415_356664571167682_374473624642678449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28600" y="2286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72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#صفوة_وافتخر</a:t>
            </a:r>
            <a:endParaRPr lang="en-US" sz="72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525341_605893432793863_161704487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4495800" cy="2209800"/>
          </a:xfrm>
          <a:prstGeom prst="rect">
            <a:avLst/>
          </a:prstGeom>
        </p:spPr>
      </p:pic>
      <p:pic>
        <p:nvPicPr>
          <p:cNvPr id="3" name="صورة 2" descr="1601079_605884109461462_89199841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0"/>
            <a:ext cx="4572000" cy="2286000"/>
          </a:xfrm>
          <a:prstGeom prst="rect">
            <a:avLst/>
          </a:prstGeom>
        </p:spPr>
      </p:pic>
      <p:pic>
        <p:nvPicPr>
          <p:cNvPr id="5" name="صورة 4" descr="1545616_605890042794202_1715161618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4762500" cy="2362200"/>
          </a:xfrm>
          <a:prstGeom prst="rect">
            <a:avLst/>
          </a:prstGeom>
        </p:spPr>
      </p:pic>
      <p:pic>
        <p:nvPicPr>
          <p:cNvPr id="6" name="صورة 5" descr="1514995_605883172794889_1351772526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2647950"/>
            <a:ext cx="4495800" cy="4133850"/>
          </a:xfrm>
          <a:prstGeom prst="rect">
            <a:avLst/>
          </a:prstGeom>
        </p:spPr>
      </p:pic>
      <p:pic>
        <p:nvPicPr>
          <p:cNvPr id="7" name="صورة 6" descr="482476_605888749460998_2032060403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0356" y="0"/>
            <a:ext cx="4653643" cy="2667000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0906214_769206666462538_77823429596751495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0"/>
            <a:ext cx="3886200" cy="3810000"/>
          </a:xfrm>
          <a:prstGeom prst="rect">
            <a:avLst/>
          </a:prstGeom>
        </p:spPr>
      </p:pic>
      <p:pic>
        <p:nvPicPr>
          <p:cNvPr id="3" name="صورة 2" descr="1496687_605914602791746_8831867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3048000" cy="3048000"/>
          </a:xfrm>
          <a:prstGeom prst="rect">
            <a:avLst/>
          </a:prstGeom>
        </p:spPr>
      </p:pic>
      <p:pic>
        <p:nvPicPr>
          <p:cNvPr id="4" name="صورة 3" descr="1509896_605921512791055_1161446074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096000" cy="3047999"/>
          </a:xfrm>
          <a:prstGeom prst="rect">
            <a:avLst/>
          </a:prstGeom>
        </p:spPr>
      </p:pic>
      <p:pic>
        <p:nvPicPr>
          <p:cNvPr id="5" name="صورة 4" descr="1526163_604592559590617_1161028627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3048000"/>
            <a:ext cx="5177580" cy="3810000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016326_606346079415265_183578521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12"/>
            <a:ext cx="9144000" cy="6834187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604881_606345126082027_207045858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6199"/>
            <a:ext cx="8229600" cy="4595936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685800" y="47244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itchFamily="2" charset="-78"/>
              </a:rPr>
              <a:t>حق العودة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dalus" pitchFamily="2" charset="-78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0671230_408519049327854_131299156566032490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76200"/>
            <a:ext cx="6781800" cy="4040823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28600" y="4267200"/>
            <a:ext cx="853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80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itchFamily="2" charset="-78"/>
              </a:rPr>
              <a:t>الإسلام دين إذا ترك امتد وإذا حورب اشتد </a:t>
            </a:r>
            <a:endParaRPr lang="en-US" sz="80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dalus" pitchFamily="2" charset="-78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28600" y="304800"/>
            <a:ext cx="83058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ndalus" pitchFamily="2" charset="-78"/>
              </a:rPr>
              <a:t>ماترك قوما الجهاد حتى أزلهم الله </a:t>
            </a:r>
          </a:p>
          <a:p>
            <a:endParaRPr lang="ar-EG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dalus" pitchFamily="2" charset="-78"/>
            </a:endParaRPr>
          </a:p>
          <a:p>
            <a:pPr algn="ctr"/>
            <a:r>
              <a:rPr lang="ar-EG" sz="54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Farsi Simple Bold" pitchFamily="2" charset="-78"/>
              </a:rPr>
              <a:t>فى  الوقت الذي سقطت فيه الأندلس وانتهى الحكم الاسلامى فى غرب أوربا سطعت شمس الدين الحنيف فى غرب ووسط أوربا على يد الخلافة العلية العثمانية </a:t>
            </a:r>
            <a:r>
              <a:rPr lang="ar-EG" sz="54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itchFamily="2" charset="-78"/>
              </a:rPr>
              <a:t>.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8153400" y="203229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04800" y="304800"/>
            <a:ext cx="5334000" cy="11079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Reference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457200" y="1828800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800" b="1" dirty="0" smtClean="0">
                <a:solidFill>
                  <a:srgbClr val="CCFF33"/>
                </a:solidFill>
                <a:cs typeface="Andalus" pitchFamily="2" charset="-78"/>
              </a:rPr>
              <a:t>الأندلس من الفتح إلي السقوط</a:t>
            </a:r>
            <a:br>
              <a:rPr lang="ar-EG" sz="4800" b="1" dirty="0" smtClean="0">
                <a:solidFill>
                  <a:srgbClr val="CCFF33"/>
                </a:solidFill>
                <a:cs typeface="Andalus" pitchFamily="2" charset="-78"/>
              </a:rPr>
            </a:br>
            <a:r>
              <a:rPr lang="ar-EG" sz="4800" b="1" dirty="0" smtClean="0">
                <a:solidFill>
                  <a:srgbClr val="CCFF33"/>
                </a:solidFill>
                <a:cs typeface="Andalus" pitchFamily="2" charset="-78"/>
              </a:rPr>
              <a:t>د.راغب السرجاني</a:t>
            </a:r>
            <a:br>
              <a:rPr lang="ar-EG" sz="4800" b="1" dirty="0" smtClean="0">
                <a:solidFill>
                  <a:srgbClr val="CCFF33"/>
                </a:solidFill>
                <a:cs typeface="Andalus" pitchFamily="2" charset="-78"/>
              </a:rPr>
            </a:br>
            <a:r>
              <a:rPr lang="ar-EG" sz="4800" b="1" dirty="0" smtClean="0">
                <a:solidFill>
                  <a:srgbClr val="CCFF33"/>
                </a:solidFill>
                <a:cs typeface="Andalus" pitchFamily="2" charset="-78"/>
              </a:rPr>
              <a:t>جوستاف لوبون – حضارة العرب </a:t>
            </a:r>
          </a:p>
          <a:p>
            <a:pPr algn="ctr"/>
            <a:r>
              <a:rPr lang="ar-EG" sz="4800" b="1" dirty="0" smtClean="0">
                <a:solidFill>
                  <a:srgbClr val="CCFF33"/>
                </a:solidFill>
                <a:cs typeface="Andalus" pitchFamily="2" charset="-78"/>
              </a:rPr>
              <a:t>ستانلي لين بول – قصة العرب فى اسبانيا </a:t>
            </a:r>
          </a:p>
          <a:p>
            <a:pPr algn="ctr"/>
            <a:r>
              <a:rPr lang="ar-EG" sz="4800" b="1" dirty="0" smtClean="0">
                <a:solidFill>
                  <a:srgbClr val="CCFF33"/>
                </a:solidFill>
                <a:cs typeface="Andalus" pitchFamily="2" charset="-78"/>
              </a:rPr>
              <a:t>ابن الأثير –الكامل فى التاريخ </a:t>
            </a:r>
          </a:p>
          <a:p>
            <a:pPr algn="ctr"/>
            <a:r>
              <a:rPr lang="ar-EG" sz="4800" b="1" dirty="0" smtClean="0">
                <a:solidFill>
                  <a:srgbClr val="CCFF33"/>
                </a:solidFill>
                <a:cs typeface="Andalus" pitchFamily="2" charset="-78"/>
              </a:rPr>
              <a:t>الإمام الطبري –تاريخ الأمم والملوك </a:t>
            </a:r>
            <a:endParaRPr lang="en-US" sz="4800" b="1" dirty="0">
              <a:solidFill>
                <a:srgbClr val="CCFF33"/>
              </a:solidFill>
              <a:cs typeface="Andalus" pitchFamily="2" charset="-78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525511_604952912887915_61946592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 prst="convex"/>
            <a:contourClr>
              <a:srgbClr val="C0C0C0"/>
            </a:contourClr>
          </a:sp3d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1514366_604945606221979_86812833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/>
        </p:nvGraphicFramePr>
        <p:xfrm>
          <a:off x="304800" y="381000"/>
          <a:ext cx="8610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488310_604991556217384_71609511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595" y="-1"/>
            <a:ext cx="6719405" cy="3276601"/>
          </a:xfrm>
          <a:prstGeom prst="rect">
            <a:avLst/>
          </a:prstGeom>
        </p:spPr>
      </p:pic>
      <p:pic>
        <p:nvPicPr>
          <p:cNvPr id="4" name="صورة 3" descr="1534315_605006372882569_58922091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76600"/>
            <a:ext cx="6452268" cy="3581400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304800" y="6096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itchFamily="2" charset="-78"/>
              </a:rPr>
              <a:t>الأندلس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dalus" pitchFamily="2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553200" y="3962400"/>
            <a:ext cx="251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5400" b="1" dirty="0" smtClean="0">
                <a:cs typeface="Andalus" pitchFamily="2" charset="-78"/>
              </a:rPr>
              <a:t>قبل الفتح الاسلامى</a:t>
            </a:r>
            <a:endParaRPr lang="en-US" sz="5400" b="1" dirty="0">
              <a:cs typeface="Andalus" pitchFamily="2" charset="-78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1512510_605017362881470_149751411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7151" cy="6883858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012229_605024182880788_85721486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527127_605030682880138_1561896611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97305" cy="6858000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ذروة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ذروة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ذروة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253</TotalTime>
  <Words>117</Words>
  <Application>Microsoft Office PowerPoint</Application>
  <PresentationFormat>عرض على الشاشة (3:4)‏</PresentationFormat>
  <Paragraphs>31</Paragraphs>
  <Slides>26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27" baseType="lpstr">
      <vt:lpstr>ذروة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</vt:vector>
  </TitlesOfParts>
  <Company>hotboard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hotboard</dc:creator>
  <cp:lastModifiedBy>hotboard</cp:lastModifiedBy>
  <cp:revision>30</cp:revision>
  <dcterms:created xsi:type="dcterms:W3CDTF">2015-09-29T08:59:57Z</dcterms:created>
  <dcterms:modified xsi:type="dcterms:W3CDTF">2015-10-02T20:57:38Z</dcterms:modified>
</cp:coreProperties>
</file>