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62" r:id="rId5"/>
    <p:sldId id="260" r:id="rId6"/>
    <p:sldId id="261" r:id="rId7"/>
    <p:sldId id="270" r:id="rId8"/>
    <p:sldId id="263" r:id="rId9"/>
    <p:sldId id="264" r:id="rId10"/>
    <p:sldId id="266" r:id="rId11"/>
    <p:sldId id="267" r:id="rId12"/>
    <p:sldId id="265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73410A-F4F4-4E2B-AB9E-11CB431FB90D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B732AB-542E-4A7C-A556-25829A3AEF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yAUoWHh3o" TargetMode="External"/><Relationship Id="rId7" Type="http://schemas.openxmlformats.org/officeDocument/2006/relationships/hyperlink" Target="https://www.youtube.com/watch?v=WkiO0Df2nHY" TargetMode="External"/><Relationship Id="rId2" Type="http://schemas.openxmlformats.org/officeDocument/2006/relationships/hyperlink" Target="https://www.youtube.com/watch?v=xSifIW8epL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NwHXpGZA9g" TargetMode="External"/><Relationship Id="rId5" Type="http://schemas.openxmlformats.org/officeDocument/2006/relationships/hyperlink" Target="http://ar.wikipedia.org/wiki/%D8%AA%D8%B7%D9%88%D8%B1" TargetMode="External"/><Relationship Id="rId4" Type="http://schemas.openxmlformats.org/officeDocument/2006/relationships/hyperlink" Target="https://www.youtube.com/watch?v=nc1A677Nuq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684"/>
            <a:ext cx="40386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3684"/>
            <a:ext cx="5105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186">
            <a:off x="-321008" y="2887280"/>
            <a:ext cx="5872316" cy="3672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797">
            <a:off x="3215254" y="507609"/>
            <a:ext cx="5877128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161813">
            <a:off x="1672155" y="1443113"/>
            <a:ext cx="10615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536" y="4723357"/>
            <a:ext cx="7328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؟</a:t>
            </a:r>
            <a:endParaRPr lang="en-US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4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tx1"/>
                </a:solidFill>
              </a:rPr>
              <a:t>النشأة الإنسانية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200" b="1" dirty="0" smtClean="0"/>
              <a:t>الإنسان مثل الباقى </a:t>
            </a:r>
          </a:p>
          <a:p>
            <a:pPr algn="ctr"/>
            <a:r>
              <a:rPr lang="ar-EG" sz="3200" b="1" dirty="0" smtClean="0"/>
              <a:t>الإنسان بدأ مطلق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6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المراجع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EG" dirty="0" smtClean="0"/>
              <a:t>يوتيوب : نظرية التطور = د. مصطفى محمود و د. عدنان إبراهيم</a:t>
            </a:r>
          </a:p>
          <a:p>
            <a:pPr marL="0" indent="0">
              <a:buNone/>
            </a:pPr>
            <a:endParaRPr lang="ar-EG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www.youtube.com/watch?v=xSifIW8epLc</a:t>
            </a:r>
            <a:endParaRPr lang="ar-EG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www.youtube.com/watch?v=wcyAUoWHh3o</a:t>
            </a:r>
            <a:endParaRPr lang="ar-EG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www.youtube.com/watch?v=nc1A677Nuq0</a:t>
            </a:r>
            <a:endParaRPr lang="ar-EG" dirty="0" smtClean="0"/>
          </a:p>
          <a:p>
            <a:r>
              <a:rPr lang="en-US" dirty="0">
                <a:hlinkClick r:id="rId5"/>
              </a:rPr>
              <a:t>http://ar.wikipedia.org/wiki/%</a:t>
            </a:r>
            <a:r>
              <a:rPr lang="en-US" dirty="0" smtClean="0">
                <a:hlinkClick r:id="rId5"/>
              </a:rPr>
              <a:t>D8%AA%D8%B7%D9%88%D8%B1</a:t>
            </a:r>
            <a:endParaRPr lang="ar-EG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www.youtube.com/watch?v=zNwHXpGZA9g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www.youtube.com/watch?v=WkiO0Df2nHY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832" y="4724400"/>
            <a:ext cx="6400800" cy="1752600"/>
          </a:xfrm>
        </p:spPr>
        <p:txBody>
          <a:bodyPr>
            <a:normAutofit/>
          </a:bodyPr>
          <a:lstStyle/>
          <a:p>
            <a:r>
              <a:rPr lang="ar-EG" sz="3600" dirty="0" smtClean="0">
                <a:solidFill>
                  <a:schemeClr val="tx1"/>
                </a:solidFill>
              </a:rPr>
              <a:t>اعداد/روان اشرف صلاح </a:t>
            </a:r>
          </a:p>
          <a:p>
            <a:r>
              <a:rPr lang="ar-EG" sz="3600" dirty="0" smtClean="0">
                <a:solidFill>
                  <a:schemeClr val="tx1"/>
                </a:solidFill>
              </a:rPr>
              <a:t>حسام حمدي رمضان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التطور</a:t>
            </a:r>
            <a:endParaRPr lang="en-US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0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البداية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b="1" dirty="0" smtClean="0"/>
              <a:t>التطور:هو التغير في السمات الوراثية الخاصة بأفراد التجمع الأحيائي عبر الاجيال المتلاحقة.</a:t>
            </a:r>
          </a:p>
          <a:p>
            <a:pPr marL="0" indent="0" algn="ctr">
              <a:buNone/>
            </a:pPr>
            <a:r>
              <a:rPr lang="ar-EG" b="1" dirty="0" smtClean="0"/>
              <a:t>تشارلز داروين: كان من رواد نظرية التطور اعتمد علي ثلاث حقائق.</a:t>
            </a:r>
          </a:p>
          <a:p>
            <a:pPr marL="0" indent="0" algn="ctr">
              <a:buNone/>
            </a:pPr>
            <a:r>
              <a:rPr lang="ar-EG" b="1" dirty="0" smtClean="0"/>
              <a:t>1/النسل الذي يتم </a:t>
            </a:r>
            <a:r>
              <a:rPr lang="ar-EG" b="1" dirty="0"/>
              <a:t>إ</a:t>
            </a:r>
            <a:r>
              <a:rPr lang="ar-EG" b="1" dirty="0" smtClean="0"/>
              <a:t>نجابه يكون اكبر عددا من ذاك القادر علي النجاة.</a:t>
            </a:r>
          </a:p>
          <a:p>
            <a:pPr marL="0" indent="0" algn="ctr">
              <a:buNone/>
            </a:pPr>
            <a:r>
              <a:rPr lang="ar-EG" b="1" dirty="0" smtClean="0"/>
              <a:t>2/السمات تتباين بين الأفراد مما يؤدي لإختلاف معدلات النجاه والتكاثر.</a:t>
            </a:r>
          </a:p>
          <a:p>
            <a:pPr marL="0" indent="0" algn="ctr">
              <a:buNone/>
            </a:pPr>
            <a:r>
              <a:rPr lang="ar-EG" b="1" dirty="0" smtClean="0"/>
              <a:t>3/الأختلافات في السمات.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تاريخ الفكر التطورى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EG" b="1" dirty="0" smtClean="0"/>
              <a:t>كان الإعتقاد بان انواع الحيوانات يمكن ان تنحدر من انواع اخرى </a:t>
            </a:r>
          </a:p>
          <a:p>
            <a:pPr algn="ctr"/>
            <a:r>
              <a:rPr lang="ar-EG" b="1" dirty="0" smtClean="0"/>
              <a:t>وهذا الإعتقاد يعود إلى زمن الفلاسفة الإغريق قبل سقراط</a:t>
            </a:r>
            <a:r>
              <a:rPr lang="ar-EG" b="1" dirty="0"/>
              <a:t> </a:t>
            </a:r>
            <a:r>
              <a:rPr lang="ar-EG" b="1" dirty="0" smtClean="0"/>
              <a:t>مثل أناكسماندر و ايمبيدوكليس</a:t>
            </a:r>
            <a:endParaRPr lang="ar-EG" b="1" dirty="0"/>
          </a:p>
          <a:p>
            <a:pPr algn="ctr"/>
            <a:r>
              <a:rPr lang="ar-EG" b="1" dirty="0" smtClean="0"/>
              <a:t>ومن اهم رواد نظرية التطوِر : تشارلز داروين</a:t>
            </a:r>
          </a:p>
        </p:txBody>
      </p:sp>
    </p:spTree>
    <p:extLst>
      <p:ext uri="{BB962C8B-B14F-4D97-AF65-F5344CB8AC3E}">
        <p14:creationId xmlns:p14="http://schemas.microsoft.com/office/powerpoint/2010/main" val="39746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إراسموس داروين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EG" b="1" dirty="0" smtClean="0"/>
              <a:t>*رصد تكون الانسان بأكلمه بداية من النطفة حتى تكون المجتمع بأكلمه</a:t>
            </a:r>
          </a:p>
          <a:p>
            <a:pPr marL="0" indent="0" algn="ctr">
              <a:buNone/>
            </a:pPr>
            <a:r>
              <a:rPr lang="ar-EG" b="1" dirty="0" smtClean="0"/>
              <a:t>فى قصيده له «معبد الطبيعة».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7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bg2">
                    <a:lumMod val="50000"/>
                  </a:schemeClr>
                </a:solidFill>
              </a:rPr>
              <a:t>تشارلز داروين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EG" b="1" dirty="0" smtClean="0"/>
              <a:t>ولد فى 12 فبراير 1809 فى أنجلترا</a:t>
            </a:r>
          </a:p>
          <a:p>
            <a:pPr algn="ctr"/>
            <a:r>
              <a:rPr lang="ar-EG" b="1" dirty="0" smtClean="0"/>
              <a:t>توفى فى 11 أبريل 1882 عن عمر يناهز 73</a:t>
            </a:r>
          </a:p>
          <a:p>
            <a:pPr algn="ctr"/>
            <a:r>
              <a:rPr lang="ar-EG" b="1" dirty="0" smtClean="0"/>
              <a:t>كان خريج جامعة كامبريدج</a:t>
            </a:r>
          </a:p>
          <a:p>
            <a:pPr algn="ctr"/>
            <a:r>
              <a:rPr lang="ar-EG" b="1" dirty="0" smtClean="0"/>
              <a:t>اهم مؤلفاته : أصل الأنواع </a:t>
            </a:r>
          </a:p>
          <a:p>
            <a:pPr algn="ctr"/>
            <a:r>
              <a:rPr lang="ar-EG" b="1" dirty="0" smtClean="0"/>
              <a:t>أشتهر بـ : نظرية التطور</a:t>
            </a:r>
          </a:p>
          <a:p>
            <a:pPr algn="ctr"/>
            <a:r>
              <a:rPr lang="ar-EG" b="1" dirty="0" smtClean="0"/>
              <a:t>سلف مشترك</a:t>
            </a:r>
          </a:p>
          <a:p>
            <a:pPr algn="ctr"/>
            <a:r>
              <a:rPr lang="ar-EG" b="1" dirty="0" smtClean="0"/>
              <a:t>تأثر بـ : جون هيرشل و أليكسندر فون هومبولت</a:t>
            </a:r>
          </a:p>
          <a:p>
            <a:pPr marL="0" indent="0">
              <a:buNone/>
            </a:pPr>
            <a:r>
              <a:rPr lang="ar-EG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2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990600"/>
            <a:ext cx="9085006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600" y="4191000"/>
            <a:ext cx="7263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انا شيييله ف الهواااا وااالليييفووه </a:t>
            </a:r>
          </a:p>
          <a:p>
            <a:pPr algn="ctr"/>
            <a:r>
              <a:rPr lang="ar-EG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وارمييييه ع الارررضض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055" y="67270"/>
            <a:ext cx="3076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البقاء للأقوى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1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52399"/>
            <a:ext cx="8863584" cy="6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مصطفى محمود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ar-EG" b="1" dirty="0" smtClean="0"/>
              <a:t>«قُلْ </a:t>
            </a:r>
            <a:r>
              <a:rPr lang="ar-EG" b="1" dirty="0"/>
              <a:t>سِيرُوا فِي الْأَرْضِ فَانظُرُوا كَيْفَ بَدَأَ الْخَلْقَ ثُمَّ اللَّهُ يُنشِئُ النَّشْأَةَ الْآخِرَةَ </a:t>
            </a:r>
            <a:endParaRPr lang="ar-EG" b="1" dirty="0" smtClean="0"/>
          </a:p>
          <a:p>
            <a:pPr marL="0" indent="0" algn="ctr">
              <a:buNone/>
            </a:pPr>
            <a:r>
              <a:rPr lang="ar-EG" b="1" dirty="0" smtClean="0"/>
              <a:t> إِنَّ </a:t>
            </a:r>
            <a:r>
              <a:rPr lang="ar-EG" b="1" dirty="0"/>
              <a:t>اللَّهَ عَلَى كُلِّ شَيْءٍ قَدِيرٌ (</a:t>
            </a:r>
            <a:r>
              <a:rPr lang="ar-EG" b="1" dirty="0" smtClean="0"/>
              <a:t>20)»     «سورة العنكبوت</a:t>
            </a:r>
            <a:r>
              <a:rPr lang="ar-EG" b="1" dirty="0"/>
              <a:t> :</a:t>
            </a:r>
            <a:r>
              <a:rPr lang="ar-EG" b="1" dirty="0" smtClean="0"/>
              <a:t>الاية 20 »</a:t>
            </a:r>
          </a:p>
          <a:p>
            <a:pPr algn="ctr"/>
            <a:r>
              <a:rPr lang="ar-EG" b="1" dirty="0" smtClean="0"/>
              <a:t>النشأة المستقلة</a:t>
            </a:r>
          </a:p>
          <a:p>
            <a:pPr algn="ctr"/>
            <a:r>
              <a:rPr lang="ar-EG" b="1" dirty="0" smtClean="0"/>
              <a:t>النشأة التطويرية</a:t>
            </a:r>
          </a:p>
          <a:p>
            <a:pPr algn="ctr"/>
            <a:r>
              <a:rPr lang="ar-EG" b="1" dirty="0" smtClean="0"/>
              <a:t>«مالكم لا ترجون لله وقارا وقد خلقكم أطوارا» «سورة نوح : الاية 13»</a:t>
            </a:r>
          </a:p>
          <a:p>
            <a:pPr algn="ctr"/>
            <a:endParaRPr lang="ar-EG" b="1" dirty="0" smtClean="0"/>
          </a:p>
        </p:txBody>
      </p:sp>
    </p:spTree>
    <p:extLst>
      <p:ext uri="{BB962C8B-B14F-4D97-AF65-F5344CB8AC3E}">
        <p14:creationId xmlns:p14="http://schemas.microsoft.com/office/powerpoint/2010/main" val="2857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385</TotalTime>
  <Words>271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PowerPoint Presentation</vt:lpstr>
      <vt:lpstr>التطور</vt:lpstr>
      <vt:lpstr>البداية</vt:lpstr>
      <vt:lpstr>تاريخ الفكر التطورى</vt:lpstr>
      <vt:lpstr>إراسموس داروين </vt:lpstr>
      <vt:lpstr>تشارلز داروين </vt:lpstr>
      <vt:lpstr>PowerPoint Presentation</vt:lpstr>
      <vt:lpstr>PowerPoint Presentation</vt:lpstr>
      <vt:lpstr>مصطفى محمود</vt:lpstr>
      <vt:lpstr>PowerPoint Presentation</vt:lpstr>
      <vt:lpstr>PowerPoint Presentation</vt:lpstr>
      <vt:lpstr>النشأة الإنسانية</vt:lpstr>
      <vt:lpstr>المراجع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التطور</dc:title>
  <dc:creator>BA</dc:creator>
  <cp:lastModifiedBy>BA</cp:lastModifiedBy>
  <cp:revision>18</cp:revision>
  <dcterms:created xsi:type="dcterms:W3CDTF">2014-12-10T07:32:19Z</dcterms:created>
  <dcterms:modified xsi:type="dcterms:W3CDTF">2014-12-13T14:41:04Z</dcterms:modified>
</cp:coreProperties>
</file>