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1" r:id="rId7"/>
    <p:sldId id="260" r:id="rId8"/>
    <p:sldId id="264" r:id="rId9"/>
    <p:sldId id="263" r:id="rId10"/>
    <p:sldId id="262" r:id="rId11"/>
    <p:sldId id="265" r:id="rId1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46A61-F46A-4CB2-8D2F-F964BA93E6D2}" type="datetimeFigureOut">
              <a:rPr lang="ar-EG" smtClean="0"/>
              <a:pPr/>
              <a:t>30/01/1436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41E2E-5774-4B8F-B5FF-A3D24BF26410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cience.howstuffworks.com/antimatter-info.htm" TargetMode="External"/><Relationship Id="rId2" Type="http://schemas.openxmlformats.org/officeDocument/2006/relationships/hyperlink" Target="http://www.aps.org/programs/outreach/history/historicsites/anderson.cf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ientificamerican.com/article/what-is-antimatter-2002-01-24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786322"/>
            <a:ext cx="6400800" cy="1752600"/>
          </a:xfrm>
        </p:spPr>
        <p:txBody>
          <a:bodyPr>
            <a:normAutofit/>
          </a:bodyPr>
          <a:lstStyle/>
          <a:p>
            <a:r>
              <a:rPr lang="ar-EG" sz="3600" dirty="0" smtClean="0">
                <a:solidFill>
                  <a:schemeClr val="accent1">
                    <a:lumMod val="75000"/>
                  </a:schemeClr>
                </a:solidFill>
              </a:rPr>
              <a:t>اعداد : علي ماهر حامد</a:t>
            </a:r>
            <a:endParaRPr lang="ar-EG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EG" sz="6600" dirty="0" smtClean="0">
                <a:solidFill>
                  <a:schemeClr val="accent2">
                    <a:lumMod val="50000"/>
                  </a:schemeClr>
                </a:solidFill>
              </a:rPr>
              <a:t>المادة المضادة</a:t>
            </a:r>
            <a:br>
              <a:rPr lang="ar-EG" sz="6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6600" dirty="0" smtClean="0">
                <a:solidFill>
                  <a:schemeClr val="accent2">
                    <a:lumMod val="50000"/>
                  </a:schemeClr>
                </a:solidFill>
              </a:rPr>
              <a:t>Antimatter</a:t>
            </a:r>
            <a:endParaRPr lang="ar-EG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>
                <a:solidFill>
                  <a:schemeClr val="accent6"/>
                </a:solidFill>
              </a:rPr>
              <a:t>الأنفجار العظيم</a:t>
            </a:r>
            <a:endParaRPr lang="ar-EG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sz="3600" dirty="0" smtClean="0">
                <a:solidFill>
                  <a:schemeClr val="bg1"/>
                </a:solidFill>
              </a:rPr>
              <a:t>في بداية الكون يعتقد العلماء انه نتج بعد هذا الانفجار كميات متساوية من المادة والمادة المضادة </a:t>
            </a:r>
          </a:p>
          <a:p>
            <a:pPr>
              <a:buNone/>
            </a:pPr>
            <a:r>
              <a:rPr lang="ar-EG" sz="3600" dirty="0" smtClean="0"/>
              <a:t> </a:t>
            </a:r>
          </a:p>
          <a:p>
            <a:pPr>
              <a:buNone/>
            </a:pPr>
            <a:r>
              <a:rPr lang="ar-EG" sz="3600" dirty="0"/>
              <a:t> </a:t>
            </a:r>
            <a:r>
              <a:rPr lang="ar-EG" sz="3600" dirty="0" smtClean="0"/>
              <a:t>               </a:t>
            </a:r>
          </a:p>
          <a:p>
            <a:pPr>
              <a:buNone/>
            </a:pPr>
            <a:r>
              <a:rPr lang="ar-EG" sz="3600" dirty="0">
                <a:solidFill>
                  <a:schemeClr val="bg1"/>
                </a:solidFill>
              </a:rPr>
              <a:t> </a:t>
            </a:r>
            <a:r>
              <a:rPr lang="ar-EG" sz="3600" dirty="0" smtClean="0">
                <a:solidFill>
                  <a:schemeClr val="bg1"/>
                </a:solidFill>
              </a:rPr>
              <a:t>             ولكن أين ذهبت المادة المضادة؟</a:t>
            </a:r>
          </a:p>
          <a:p>
            <a:pPr>
              <a:buNone/>
            </a:pPr>
            <a:endParaRPr lang="ar-EG" dirty="0"/>
          </a:p>
          <a:p>
            <a:pPr>
              <a:buNone/>
            </a:pP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المراجع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http://www.aps.org/programs/outreach/history/historicsites/anderson.cfm</a:t>
            </a:r>
            <a:endParaRPr lang="ar-EG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http://science.howstuffworks.com/antimatter-info.htm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4"/>
              </a:rPr>
              <a:t>http://www.scientificamerican.com/article/what-is-antimatter-2002-01-24/</a:t>
            </a:r>
            <a:endParaRPr lang="en-US" dirty="0" smtClean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>
                <a:solidFill>
                  <a:schemeClr val="accent2">
                    <a:lumMod val="50000"/>
                  </a:schemeClr>
                </a:solidFill>
              </a:rPr>
              <a:t>ما هي المادة المضادة ؟</a:t>
            </a:r>
            <a:endParaRPr lang="ar-E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ar-EG" dirty="0" smtClean="0"/>
          </a:p>
          <a:p>
            <a:pPr algn="ctr">
              <a:buNone/>
            </a:pPr>
            <a:endParaRPr lang="ar-EG" dirty="0"/>
          </a:p>
          <a:p>
            <a:pPr algn="ctr">
              <a:buNone/>
            </a:pPr>
            <a:endParaRPr lang="ar-EG" dirty="0" smtClean="0"/>
          </a:p>
          <a:p>
            <a:pPr algn="ctr">
              <a:buNone/>
            </a:pPr>
            <a:r>
              <a:rPr lang="ar-EG" sz="4000" dirty="0" smtClean="0"/>
              <a:t>هي كل ما له كتلة وحجم ويشغل حيز من الفراغ     </a:t>
            </a:r>
            <a:endParaRPr lang="ar-EG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>
                <a:solidFill>
                  <a:schemeClr val="accent2">
                    <a:lumMod val="50000"/>
                  </a:schemeClr>
                </a:solidFill>
              </a:rPr>
              <a:t>التنبؤ بوجود المادة المضادة ؟</a:t>
            </a:r>
            <a:endParaRPr lang="ar-E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بداية الحديث عن المادة المضادة عام 1930 </a:t>
            </a:r>
          </a:p>
          <a:p>
            <a:endParaRPr lang="ar-EG" dirty="0" smtClean="0"/>
          </a:p>
          <a:p>
            <a:r>
              <a:rPr lang="ar-EG" dirty="0" smtClean="0"/>
              <a:t>”بول ديراك“ فيزيائي ذو اصل انجليزي اول من تنبأ بوجود جسيمات موجبه وسالبه</a:t>
            </a:r>
          </a:p>
          <a:p>
            <a:pPr>
              <a:buNone/>
            </a:pPr>
            <a:endParaRPr lang="ar-E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>
                <a:solidFill>
                  <a:schemeClr val="accent2">
                    <a:lumMod val="50000"/>
                  </a:schemeClr>
                </a:solidFill>
              </a:rPr>
              <a:t>اثبات وجود الماده المضاده.</a:t>
            </a:r>
            <a:endParaRPr lang="ar-E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 لقد فتح هذا التنبؤ الباب وفي سنة 1932 تم اكتشاف البوزيترون وذلك بإجراء التجارب على الأشعة الكونية. ويرجع الفضل في هذا إلى العالم كارل أندرسون</a:t>
            </a:r>
            <a:endParaRPr lang="ar-EG" dirty="0"/>
          </a:p>
        </p:txBody>
      </p:sp>
      <p:pic>
        <p:nvPicPr>
          <p:cNvPr id="2051" name="Picture 3" descr="C:\Documents and Settings\Mohamed Elmasry\Desktop\Carl_Anders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389201"/>
            <a:ext cx="2452686" cy="3468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>
                <a:solidFill>
                  <a:schemeClr val="accent2">
                    <a:lumMod val="50000"/>
                  </a:schemeClr>
                </a:solidFill>
              </a:rPr>
              <a:t>أنتاج البروتون المضاد</a:t>
            </a:r>
            <a:endParaRPr lang="ar-E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EG" dirty="0" smtClean="0"/>
          </a:p>
          <a:p>
            <a:r>
              <a:rPr lang="ar-EG" dirty="0" smtClean="0"/>
              <a:t>في عام 1955  في معمل لورانس بيركلي الوطني في كاليفورنيا بالولايات المتحدة. اول انتاج لبروتون مضاد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4098" name="Picture 2" descr="C:\Documents and Settings\Mohamed Elmasry\Desktop\particles-thumb-500x200-583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3116"/>
            <a:ext cx="6643734" cy="2657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أنتاج اول ذرة هيدروجين مضادة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علماء الفيزياء في مختبر سيرن بالقرب من جنيف، سويسرا     </a:t>
            </a:r>
          </a:p>
          <a:p>
            <a:r>
              <a:rPr lang="ar-EG" dirty="0" smtClean="0"/>
              <a:t>استطاع علماء سيرن انتاج ذرة هيدروجين 1996</a:t>
            </a:r>
          </a:p>
          <a:p>
            <a:pPr>
              <a:buNone/>
            </a:pPr>
            <a:r>
              <a:rPr lang="ar-EG" dirty="0" smtClean="0">
                <a:solidFill>
                  <a:schemeClr val="accent2">
                    <a:lumMod val="50000"/>
                  </a:schemeClr>
                </a:solidFill>
              </a:rPr>
              <a:t>                       مصادم الجزيئات </a:t>
            </a:r>
            <a:endParaRPr lang="ar-EG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074" name="Picture 2" descr="C:\Documents and Settings\Mohamed Elmasry\Desktop\15cern.xlarg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429000"/>
            <a:ext cx="5000660" cy="29170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Mohamed Elmasry\Desktop\1-AeRafkAskuaktx6Th7fjWA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71612"/>
            <a:ext cx="6657976" cy="418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معادلة أينشتاين </a:t>
            </a:r>
            <a:endParaRPr lang="ar-EG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122" name="Picture 2" descr="C:\Documents and Settings\Mohamed Elmasry\Desktop\mass-energy-equivalence-formula-with-explanation-h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715000" cy="33432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14414" y="4929198"/>
            <a:ext cx="6572296" cy="17235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b="1" dirty="0" smtClean="0"/>
              <a:t>c²=    90000000000000000                                            </a:t>
            </a:r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169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المادة المضادة Antimatter</vt:lpstr>
      <vt:lpstr>ما هي المادة المضادة ؟</vt:lpstr>
      <vt:lpstr>التنبؤ بوجود المادة المضادة ؟</vt:lpstr>
      <vt:lpstr>اثبات وجود الماده المضاده.</vt:lpstr>
      <vt:lpstr>أنتاج البروتون المضاد</vt:lpstr>
      <vt:lpstr>Slide 6</vt:lpstr>
      <vt:lpstr>أنتاج اول ذرة هيدروجين مضادة</vt:lpstr>
      <vt:lpstr>Slide 8</vt:lpstr>
      <vt:lpstr>معادلة أينشتاين </vt:lpstr>
      <vt:lpstr>الأنفجار العظيم</vt:lpstr>
      <vt:lpstr>المراجع</vt:lpstr>
    </vt:vector>
  </TitlesOfParts>
  <Company>Elmasry Sat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AntiMatter</dc:title>
  <dc:creator>Mohamed Elmasry</dc:creator>
  <cp:lastModifiedBy>Mohamed Elmasry</cp:lastModifiedBy>
  <cp:revision>8</cp:revision>
  <dcterms:created xsi:type="dcterms:W3CDTF">2014-11-22T12:41:10Z</dcterms:created>
  <dcterms:modified xsi:type="dcterms:W3CDTF">2014-11-22T13:38:07Z</dcterms:modified>
</cp:coreProperties>
</file>