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7" r:id="rId6"/>
    <p:sldId id="271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74" r:id="rId15"/>
    <p:sldId id="272" r:id="rId16"/>
    <p:sldId id="275" r:id="rId17"/>
    <p:sldId id="27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omar\ces\enviromental sustanibilty course\elctronic waste\photos\E-waste 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762000"/>
            <a:ext cx="617220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2047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:\omar\ces\national recycling day\elictrique wastes\photos\self driving c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828800"/>
            <a:ext cx="6395811" cy="3593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7673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:\omar\ces\national recycling day\elictrique wastes\photos\golf c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524000"/>
            <a:ext cx="4281488" cy="3664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39265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9665" y="2967335"/>
            <a:ext cx="89046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When LI-ION battery dies ?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496994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omar\ces\national recycling day\elictrique wastes\photos\Li-ion battery recycling logo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609600"/>
            <a:ext cx="3976687" cy="526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25190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771" y="2971800"/>
            <a:ext cx="89916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In Egypt</a:t>
            </a:r>
            <a:endParaRPr lang="en-US" sz="9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25842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E:\omar\ces\national recycling day\elictrique wastes\photos\burning a motherboar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838200"/>
            <a:ext cx="7557541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45631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771" y="2971800"/>
            <a:ext cx="89916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In Egypt</a:t>
            </a:r>
            <a:endParaRPr lang="en-US" sz="9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150919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omar\ces\national recycling day\elctronic waste\photos\e-waste bi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143" y="853544"/>
            <a:ext cx="7002823" cy="464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0743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omar\ces\national recycling day\elictrique wastes\photos\nokia e-was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762000"/>
            <a:ext cx="6117336" cy="4855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3735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omar\ces\national recycling day\elictrique wastes\photos\nokia 11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066799"/>
            <a:ext cx="4652963" cy="465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7222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omar\ces\enviromental sustanibilty course\elctronic waste\photos\samsung-galaxy-note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80571"/>
            <a:ext cx="7875704" cy="586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0292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E:\omar\ces\national recycling day\elictrique wastes\photos\motherboard e-was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050" y="254000"/>
            <a:ext cx="4533900" cy="635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858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E:\omar\ces\national recycling day\elictrique wastes\photos\world map by motherboard e-waste part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143000"/>
            <a:ext cx="7924800" cy="485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288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omar\ces\national recycling day\elictrique wastes\photos\Li-ion batter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199" y="1654629"/>
            <a:ext cx="6520475" cy="3450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9559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omar\ces\national recycling day\elictrique wastes\photos\note 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990600"/>
            <a:ext cx="4648200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4819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:\omar\ces\national recycling day\elictrique wastes\photos\laptop ( hp 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685800"/>
            <a:ext cx="7010400" cy="5298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1058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3054</TotalTime>
  <Words>9</Words>
  <Application>Microsoft Office PowerPoint</Application>
  <PresentationFormat>On-screen Show (4:3)</PresentationFormat>
  <Paragraphs>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HP-15</dc:creator>
  <cp:lastModifiedBy>Mohamed Wahby Hussein</cp:lastModifiedBy>
  <cp:revision>14</cp:revision>
  <dcterms:created xsi:type="dcterms:W3CDTF">2006-08-16T00:00:00Z</dcterms:created>
  <dcterms:modified xsi:type="dcterms:W3CDTF">2014-12-07T06:56:42Z</dcterms:modified>
</cp:coreProperties>
</file>