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298D2-6461-4FBC-936F-82A9A9165181}" type="datetimeFigureOut">
              <a:rPr lang="en-US" smtClean="0"/>
              <a:pPr/>
              <a:t>9/8/2012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9967C-2EA1-481F-BA8A-30B99052A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smtClean="0"/>
              <a:t>MILEAD 2012</a:t>
            </a:r>
            <a:br>
              <a:rPr lang="en-US" dirty="0" smtClean="0"/>
            </a:br>
            <a:r>
              <a:rPr lang="en-US" dirty="0" smtClean="0"/>
              <a:t>BY MAGGIE B.B. PHIRI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libewawo\Desktop\mor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620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ROLE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6600"/>
            <a:ext cx="80010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B</a:t>
            </a:r>
            <a:r>
              <a:rPr lang="en-US" sz="4400" dirty="0" smtClean="0">
                <a:solidFill>
                  <a:srgbClr val="FFFF00"/>
                </a:solidFill>
              </a:rPr>
              <a:t>e the change we want to see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Action through</a:t>
            </a:r>
          </a:p>
          <a:p>
            <a:pPr lvl="2"/>
            <a:r>
              <a:rPr lang="en-US" sz="4800" dirty="0" smtClean="0">
                <a:solidFill>
                  <a:srgbClr val="FFFF00"/>
                </a:solidFill>
              </a:rPr>
              <a:t>Advocacy</a:t>
            </a:r>
          </a:p>
          <a:p>
            <a:pPr lvl="2"/>
            <a:r>
              <a:rPr lang="en-US" sz="4800" dirty="0" smtClean="0">
                <a:solidFill>
                  <a:srgbClr val="FFFF00"/>
                </a:solidFill>
              </a:rPr>
              <a:t>Projects</a:t>
            </a:r>
          </a:p>
          <a:p>
            <a:pPr lvl="2"/>
            <a:r>
              <a:rPr lang="en-US" sz="4800" dirty="0" smtClean="0">
                <a:solidFill>
                  <a:srgbClr val="FFFF00"/>
                </a:solidFill>
              </a:rPr>
              <a:t>etc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 everything attained there is struggle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Political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Social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Culture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Economical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Environmental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SUCCESS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371600"/>
            <a:ext cx="1043940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1371600"/>
            <a:ext cx="3657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elect your goals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00" y="1905000"/>
            <a:ext cx="3505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U</a:t>
            </a:r>
            <a:r>
              <a:rPr lang="en-US" sz="2400" dirty="0" smtClean="0">
                <a:solidFill>
                  <a:srgbClr val="FFFF00"/>
                </a:solidFill>
              </a:rPr>
              <a:t>nlock your personal potential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2590800"/>
            <a:ext cx="3200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</a:t>
            </a:r>
            <a:r>
              <a:rPr lang="en-US" sz="3600" dirty="0" smtClean="0">
                <a:solidFill>
                  <a:srgbClr val="FFFF00"/>
                </a:solidFill>
              </a:rPr>
              <a:t>ommit to your plans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3200400"/>
            <a:ext cx="3733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</a:t>
            </a:r>
            <a:r>
              <a:rPr lang="en-US" sz="3600" dirty="0" smtClean="0">
                <a:solidFill>
                  <a:srgbClr val="FFFF00"/>
                </a:solidFill>
              </a:rPr>
              <a:t>hart your chores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3962400"/>
            <a:ext cx="3429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</a:t>
            </a:r>
            <a:r>
              <a:rPr lang="en-US" sz="2400" dirty="0" smtClean="0">
                <a:solidFill>
                  <a:srgbClr val="FFFF00"/>
                </a:solidFill>
              </a:rPr>
              <a:t>xpect challenges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71800" y="4495800"/>
            <a:ext cx="3352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</a:t>
            </a:r>
            <a:r>
              <a:rPr lang="en-US" sz="2400" dirty="0" smtClean="0">
                <a:solidFill>
                  <a:srgbClr val="FFFF00"/>
                </a:solidFill>
              </a:rPr>
              <a:t>tand Firm on your commitment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38800" y="4343400"/>
            <a:ext cx="3124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urrender all to God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TOP 10 LEADERSHIP ATTITUDE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248400"/>
            <a:ext cx="822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Live with Godly integrity and assert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15000"/>
            <a:ext cx="792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Covet </a:t>
            </a:r>
            <a:r>
              <a:rPr lang="en-US" dirty="0" err="1" smtClean="0">
                <a:solidFill>
                  <a:srgbClr val="FFFF00"/>
                </a:solidFill>
              </a:rPr>
              <a:t>levilagin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257800"/>
            <a:ext cx="746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Build a Brand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800600"/>
            <a:ext cx="685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Bench Mark and Standardization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343400"/>
            <a:ext cx="624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Execute Flawlessly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886200"/>
            <a:ext cx="579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Continous</a:t>
            </a:r>
            <a:r>
              <a:rPr lang="en-US" dirty="0" smtClean="0">
                <a:solidFill>
                  <a:srgbClr val="FFFF00"/>
                </a:solidFill>
              </a:rPr>
              <a:t> Improvement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429000"/>
            <a:ext cx="533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Knowledge and Research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971800"/>
            <a:ext cx="487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Invest Time and money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362200"/>
            <a:ext cx="434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Avoid Compromises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1752600"/>
            <a:ext cx="3810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Think </a:t>
            </a:r>
            <a:r>
              <a:rPr lang="en-US" dirty="0" err="1" smtClean="0">
                <a:solidFill>
                  <a:srgbClr val="FFFF00"/>
                </a:solidFill>
              </a:rPr>
              <a:t>Globaly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CONCLUSSION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81401"/>
            <a:ext cx="8229600" cy="3276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Every one is a solution to a problem, There are so many opportunities including grants that the youth can ultilise basing on their innovative ideas. The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world’S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eyes is are on the Youth its time to rise up and make use of the opportunities we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have.No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one is born a leader we all are capable</a:t>
            </a:r>
            <a:r>
              <a:rPr lang="en-US" dirty="0" smtClean="0">
                <a:solidFill>
                  <a:srgbClr val="0066FF"/>
                </a:solidFill>
              </a:rPr>
              <a:t>.</a:t>
            </a:r>
            <a:endParaRPr 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2012 FELLOWS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4800599"/>
            <a:ext cx="8229600" cy="20574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Malawi,Egypt,Morroco,Ghana,Congo,Gambia,Lesotho,Uganda,Kenya,Botswana,Cameroon, Niger, Liberia, Ivory coast, Senegal, Tanzania, Zimbabwe, Serra Leon, Ethiopia,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505200"/>
            <a:ext cx="48768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OBJECTIVES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LESSONS LEARNT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OUR ROLE (MY ROLE)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CHALLENGES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TOP 10 LEADER ATTITUDE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CONCLUSSION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A women non-profit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Aims at </a:t>
            </a:r>
            <a:r>
              <a:rPr lang="en-US" dirty="0" err="1" smtClean="0"/>
              <a:t>equiping,inspiring</a:t>
            </a:r>
            <a:r>
              <a:rPr lang="en-US" dirty="0" smtClean="0"/>
              <a:t> and </a:t>
            </a:r>
            <a:r>
              <a:rPr lang="en-US" dirty="0" err="1" smtClean="0"/>
              <a:t>enganging</a:t>
            </a:r>
            <a:r>
              <a:rPr lang="en-US" dirty="0" smtClean="0"/>
              <a:t> next generation of African women leaders</a:t>
            </a:r>
          </a:p>
          <a:p>
            <a:r>
              <a:rPr lang="en-US" dirty="0" smtClean="0"/>
              <a:t>It is a year long and for all African Nationals in Africa as well as Diaspora</a:t>
            </a:r>
          </a:p>
          <a:p>
            <a:r>
              <a:rPr lang="en-US" dirty="0" smtClean="0"/>
              <a:t>I stood as a 2012 Malawian </a:t>
            </a:r>
            <a:r>
              <a:rPr lang="en-US" dirty="0" smtClean="0"/>
              <a:t>under </a:t>
            </a:r>
            <a:r>
              <a:rPr lang="en-US" dirty="0" smtClean="0"/>
              <a:t>the Egyptian flag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95019"/>
            <a:ext cx="3962400" cy="2262982"/>
          </a:xfrm>
        </p:spPr>
        <p:txBody>
          <a:bodyPr/>
          <a:lstStyle/>
          <a:p>
            <a:r>
              <a:rPr lang="en-US" dirty="0" smtClean="0"/>
              <a:t>To be Knowledgeable</a:t>
            </a:r>
          </a:p>
          <a:p>
            <a:r>
              <a:rPr lang="en-US" dirty="0" smtClean="0"/>
              <a:t>To be Skilled</a:t>
            </a:r>
          </a:p>
          <a:p>
            <a:r>
              <a:rPr lang="en-US" dirty="0" smtClean="0"/>
              <a:t>To gain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Human Rights </a:t>
            </a:r>
          </a:p>
          <a:p>
            <a:r>
              <a:rPr lang="en-US" dirty="0" smtClean="0"/>
              <a:t>Entrepreneurship </a:t>
            </a:r>
          </a:p>
          <a:p>
            <a:r>
              <a:rPr lang="en-US" dirty="0" smtClean="0"/>
              <a:t>Women’s Rights </a:t>
            </a:r>
          </a:p>
          <a:p>
            <a:r>
              <a:rPr lang="en-US" dirty="0" smtClean="0"/>
              <a:t> Economic Empowerment </a:t>
            </a:r>
          </a:p>
          <a:p>
            <a:r>
              <a:rPr lang="en-US" dirty="0" smtClean="0"/>
              <a:t>Environmental Justice </a:t>
            </a:r>
          </a:p>
          <a:p>
            <a:r>
              <a:rPr lang="en-US" dirty="0" smtClean="0"/>
              <a:t>Political Participation </a:t>
            </a:r>
          </a:p>
          <a:p>
            <a:r>
              <a:rPr lang="en-US" dirty="0" smtClean="0"/>
              <a:t>Women’s Health &amp; Safety </a:t>
            </a:r>
          </a:p>
          <a:p>
            <a:r>
              <a:rPr lang="en-US" dirty="0" smtClean="0"/>
              <a:t> Gender Equality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Discrimination &amp; Violence Against Women </a:t>
            </a:r>
          </a:p>
          <a:p>
            <a:r>
              <a:rPr lang="en-US" dirty="0" err="1" smtClean="0"/>
              <a:t>Peacebuilding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National Development and Poverty Reduction </a:t>
            </a:r>
          </a:p>
          <a:p>
            <a:r>
              <a:rPr lang="en-US" dirty="0" smtClean="0"/>
              <a:t> Professional Development </a:t>
            </a:r>
          </a:p>
          <a:p>
            <a:r>
              <a:rPr lang="en-US" dirty="0" smtClean="0"/>
              <a:t> Science and Technology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EFFECTIVE COMMUNICATION </a:t>
            </a:r>
          </a:p>
          <a:p>
            <a:r>
              <a:rPr lang="en-US" dirty="0" smtClean="0"/>
              <a:t>Public </a:t>
            </a:r>
            <a:r>
              <a:rPr lang="en-US" dirty="0"/>
              <a:t>Speaking </a:t>
            </a:r>
          </a:p>
          <a:p>
            <a:r>
              <a:rPr lang="en-US" dirty="0" smtClean="0"/>
              <a:t>Writing </a:t>
            </a:r>
            <a:r>
              <a:rPr lang="en-US" dirty="0"/>
              <a:t>Skills </a:t>
            </a:r>
          </a:p>
          <a:p>
            <a:r>
              <a:rPr lang="en-US" dirty="0" smtClean="0"/>
              <a:t> </a:t>
            </a:r>
            <a:r>
              <a:rPr lang="en-US" dirty="0"/>
              <a:t>Listening Skills 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b="1" dirty="0"/>
              <a:t>SOLIDARITY &amp; NETWORKING </a:t>
            </a:r>
          </a:p>
          <a:p>
            <a:r>
              <a:rPr lang="en-US" dirty="0" smtClean="0"/>
              <a:t> </a:t>
            </a:r>
            <a:r>
              <a:rPr lang="en-US" dirty="0"/>
              <a:t>Advocacy &amp; Community Organizing </a:t>
            </a:r>
          </a:p>
          <a:p>
            <a:r>
              <a:rPr lang="en-US" dirty="0" smtClean="0"/>
              <a:t>Social </a:t>
            </a:r>
            <a:r>
              <a:rPr lang="en-US" dirty="0"/>
              <a:t>Networking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pPr>
              <a:buNone/>
            </a:pPr>
            <a:r>
              <a:rPr lang="en-US" b="1" dirty="0" smtClean="0"/>
              <a:t>PERSONAL DEVELOPMENT </a:t>
            </a:r>
          </a:p>
          <a:p>
            <a:r>
              <a:rPr lang="en-US" dirty="0" smtClean="0"/>
              <a:t> Personal Care </a:t>
            </a:r>
          </a:p>
          <a:p>
            <a:r>
              <a:rPr lang="en-US" dirty="0" smtClean="0"/>
              <a:t> Career Options </a:t>
            </a:r>
          </a:p>
          <a:p>
            <a:r>
              <a:rPr lang="en-US" dirty="0" smtClean="0"/>
              <a:t> Volunteering </a:t>
            </a:r>
          </a:p>
          <a:p>
            <a:r>
              <a:rPr lang="en-US" dirty="0" smtClean="0"/>
              <a:t> Spiritual/Emotional Health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4  0.027 0.08  0.06 0.08  C 0.099 0.08  0.113 0.04  0.119 0.016  L 0.125 -0.016  C 0.131 -0.04  0.146 -0.08  0.19 -0.08  C 0.218 -0.08  0.25 -0.044  0.25 0  C 0.25 0.044  0.218 0.08  0.19 0.08  C 0.146 0.08  0.131 0.04  0.125 0.016  L 0.119 -0.016  C 0.113 -0.04  0.099 -0.08  0.06 -0.08  C 0.027 -0.08  0 -0.04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Building Credibility </a:t>
            </a:r>
          </a:p>
          <a:p>
            <a:r>
              <a:rPr lang="en-US" dirty="0" smtClean="0"/>
              <a:t>Responsibility </a:t>
            </a:r>
            <a:endParaRPr lang="en-US" dirty="0"/>
          </a:p>
          <a:p>
            <a:r>
              <a:rPr lang="en-US" dirty="0" smtClean="0"/>
              <a:t>Positive </a:t>
            </a:r>
            <a:r>
              <a:rPr lang="en-US" dirty="0"/>
              <a:t>Thinking </a:t>
            </a:r>
          </a:p>
          <a:p>
            <a:r>
              <a:rPr lang="en-US" dirty="0" smtClean="0"/>
              <a:t>Trust </a:t>
            </a:r>
            <a:r>
              <a:rPr lang="en-US" dirty="0"/>
              <a:t>Building </a:t>
            </a:r>
          </a:p>
          <a:p>
            <a:r>
              <a:rPr lang="en-US" dirty="0" smtClean="0"/>
              <a:t>Tolerance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Community Service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Accountability </a:t>
            </a:r>
          </a:p>
          <a:p>
            <a:r>
              <a:rPr lang="en-US" dirty="0" smtClean="0"/>
              <a:t>Transparency </a:t>
            </a:r>
          </a:p>
          <a:p>
            <a:r>
              <a:rPr lang="en-US" dirty="0" smtClean="0"/>
              <a:t> Self-esteem </a:t>
            </a:r>
          </a:p>
          <a:p>
            <a:r>
              <a:rPr lang="en-US" dirty="0" smtClean="0"/>
              <a:t> Principles </a:t>
            </a:r>
          </a:p>
          <a:p>
            <a:r>
              <a:rPr lang="en-US" dirty="0" smtClean="0"/>
              <a:t>Respect </a:t>
            </a:r>
          </a:p>
          <a:p>
            <a:r>
              <a:rPr lang="en-US" dirty="0" smtClean="0"/>
              <a:t> Equality and Fairness </a:t>
            </a:r>
          </a:p>
          <a:p>
            <a:r>
              <a:rPr lang="en-US" dirty="0" smtClean="0"/>
              <a:t> Integrity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67  L 0.108 0.08267  L 0.072 0.16667  L 0.108 0.24933  L 0.036 0.24933  L 0 0.33333  L -0.036 0.24933  L -0.108 0.24933  L -0.072 0.16667  L -0.108 0.08267  L -0.036 0.08267  L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6 0.132  L 0.031 0  L 0.047 0.132  L 0.063 0  L 0.078 0.132  L 0.094 0  L 0.109 0.132  L 0.125 0  L 0.141 0.132  L 0.156 0  L 0.172 0.132  L 0.187 0  L 0.203 0.132  L 0.219 0  L 0.234 0.132  L 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LESSONS LEARNT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Leadership involves service and living for others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In everything think of the generation to come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Be whole in all you do-</a:t>
            </a:r>
            <a:r>
              <a:rPr lang="en-US" sz="3600" dirty="0" err="1" smtClean="0">
                <a:solidFill>
                  <a:srgbClr val="FFFF00"/>
                </a:solidFill>
              </a:rPr>
              <a:t>Talents,faith</a:t>
            </a:r>
            <a:r>
              <a:rPr lang="en-US" sz="3600" dirty="0" smtClean="0">
                <a:solidFill>
                  <a:srgbClr val="FFFF00"/>
                </a:solidFill>
              </a:rPr>
              <a:t> etc…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Make use of the resources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Sell out needs to donors if it means to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376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MILEAD 2012 BY MAGGIE B.B. PHIRI</vt:lpstr>
      <vt:lpstr>THE 2012 FELLOWS</vt:lpstr>
      <vt:lpstr>CONTENT </vt:lpstr>
      <vt:lpstr>INTRODUCTION</vt:lpstr>
      <vt:lpstr>OBJECTIVE</vt:lpstr>
      <vt:lpstr>KNOWLEDGE</vt:lpstr>
      <vt:lpstr>SKILLS</vt:lpstr>
      <vt:lpstr>VALUES</vt:lpstr>
      <vt:lpstr>LESSONS LEARNT</vt:lpstr>
      <vt:lpstr>THE ROLE</vt:lpstr>
      <vt:lpstr>CHALLENGES</vt:lpstr>
      <vt:lpstr>SUCCESS</vt:lpstr>
      <vt:lpstr>TOP 10 LEADERSHIP ATTITUDE</vt:lpstr>
      <vt:lpstr>CONCLUSSION</vt:lpstr>
    </vt:vector>
  </TitlesOfParts>
  <Company>DELLNBX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MILEAD 2012 BY MAGGIE B.B. PHIRI</dc:title>
  <dc:creator>Alibewawo</dc:creator>
  <cp:lastModifiedBy>Alibewawo</cp:lastModifiedBy>
  <cp:revision>47</cp:revision>
  <dcterms:created xsi:type="dcterms:W3CDTF">2012-09-06T23:20:47Z</dcterms:created>
  <dcterms:modified xsi:type="dcterms:W3CDTF">2012-09-08T09:48:27Z</dcterms:modified>
</cp:coreProperties>
</file>