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59" r:id="rId6"/>
    <p:sldId id="266" r:id="rId7"/>
    <p:sldId id="264" r:id="rId8"/>
    <p:sldId id="263" r:id="rId9"/>
    <p:sldId id="265" r:id="rId10"/>
    <p:sldId id="268" r:id="rId11"/>
    <p:sldId id="267" r:id="rId12"/>
    <p:sldId id="269" r:id="rId13"/>
    <p:sldId id="270" r:id="rId14"/>
    <p:sldId id="275" r:id="rId15"/>
    <p:sldId id="271" r:id="rId16"/>
    <p:sldId id="274" r:id="rId17"/>
    <p:sldId id="272" r:id="rId18"/>
    <p:sldId id="273" r:id="rId19"/>
    <p:sldId id="276" r:id="rId20"/>
    <p:sldId id="282" r:id="rId21"/>
    <p:sldId id="277" r:id="rId22"/>
    <p:sldId id="278" r:id="rId23"/>
    <p:sldId id="279" r:id="rId24"/>
    <p:sldId id="280" r:id="rId25"/>
    <p:sldId id="281" r:id="rId26"/>
    <p:sldId id="26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B21E-A5EB-436F-A757-158E0B154772}" type="datetimeFigureOut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42CE0-9261-476E-AF1D-4C3BB30415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karongitea.com/spip.php?article12" TargetMode="External"/><Relationship Id="rId2" Type="http://schemas.openxmlformats.org/officeDocument/2006/relationships/hyperlink" Target="http://en.wikipedia.org/wiki/Rwand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nagri.gov.rw/index.php?id=469&amp;tx_ttnews%5Btt_news%5D=273&amp;cHash=2d0523e00c7568f922a82dd789774fd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UNDERSTANDING THE AFRICAN LOCAL COMMUNITY, the case of Gasenyi village,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Karongi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District in Rwanda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Prepared by </a:t>
            </a:r>
          </a:p>
          <a:p>
            <a:r>
              <a:rPr lang="en-US" dirty="0" smtClean="0"/>
              <a:t>Nicolas UWITONZE</a:t>
            </a:r>
          </a:p>
          <a:p>
            <a:r>
              <a:rPr lang="en-US" dirty="0" smtClean="0"/>
              <a:t>B.Sc. Agric (Agric. Extension Educ.)</a:t>
            </a:r>
          </a:p>
          <a:p>
            <a:r>
              <a:rPr lang="en-US" dirty="0" smtClean="0"/>
              <a:t>Professional certificate in B.A</a:t>
            </a:r>
          </a:p>
          <a:p>
            <a:r>
              <a:rPr lang="en-US" dirty="0" smtClean="0"/>
              <a:t>ALYM, 19/10/2013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0_6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3400" y="1665750"/>
            <a:ext cx="6516600" cy="4887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0_629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524000"/>
            <a:ext cx="7005108" cy="52538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0_57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2692" y="1508919"/>
            <a:ext cx="6827308" cy="5120481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CHARACTERISTICS OF RWANDESE LOCAL COMMUNITIES</a:t>
            </a:r>
            <a:endParaRPr lang="en-US" dirty="0"/>
          </a:p>
        </p:txBody>
      </p:sp>
      <p:pic>
        <p:nvPicPr>
          <p:cNvPr id="6" name="Content Placeholder 5" descr="100_5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market</a:t>
            </a:r>
            <a:endParaRPr lang="en-US" dirty="0"/>
          </a:p>
        </p:txBody>
      </p:sp>
      <p:pic>
        <p:nvPicPr>
          <p:cNvPr id="4" name="Content Placeholder 3" descr="100_6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1" y="1447800"/>
            <a:ext cx="6878108" cy="5158581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schools</a:t>
            </a:r>
            <a:endParaRPr lang="en-US" dirty="0"/>
          </a:p>
        </p:txBody>
      </p:sp>
      <p:pic>
        <p:nvPicPr>
          <p:cNvPr id="4" name="Content Placeholder 3" descr="100_59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9165" y="1526521"/>
            <a:ext cx="6789435" cy="5077971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Gasenyi secondary school</a:t>
            </a:r>
            <a:endParaRPr lang="en-US" dirty="0"/>
          </a:p>
        </p:txBody>
      </p:sp>
      <p:pic>
        <p:nvPicPr>
          <p:cNvPr id="4" name="Content Placeholder 3" descr="100_5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1" y="1600200"/>
            <a:ext cx="6751108" cy="506333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Churches</a:t>
            </a:r>
            <a:endParaRPr lang="en-US" dirty="0"/>
          </a:p>
        </p:txBody>
      </p:sp>
      <p:pic>
        <p:nvPicPr>
          <p:cNvPr id="4" name="Content Placeholder 3" descr="100_6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1" y="1524000"/>
            <a:ext cx="6598708" cy="494903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 centers/ Dispensary</a:t>
            </a:r>
          </a:p>
          <a:p>
            <a:r>
              <a:rPr lang="en-US" dirty="0" smtClean="0"/>
              <a:t>Rounded up Houses (</a:t>
            </a:r>
            <a:r>
              <a:rPr lang="en-US" dirty="0" err="1" smtClean="0"/>
              <a:t>Imidugudu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Basic infrastructures (water, Electricity,..)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Question to answer: what else do you have in your local community/village?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PARTICULAR CHARACTERISTICS FOR MY LOCAL COMMUNITY (</a:t>
            </a:r>
            <a:r>
              <a:rPr lang="en-US" sz="3600" dirty="0" smtClean="0"/>
              <a:t>Gasenyi village)</a:t>
            </a:r>
            <a:endParaRPr lang="en-US" dirty="0"/>
          </a:p>
        </p:txBody>
      </p:sp>
      <p:pic>
        <p:nvPicPr>
          <p:cNvPr id="4" name="Content Placeholder 3" descr="100_58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14600"/>
            <a:ext cx="5792877" cy="4332623"/>
          </a:xfrm>
        </p:spPr>
      </p:pic>
      <p:pic>
        <p:nvPicPr>
          <p:cNvPr id="6" name="Picture 5" descr="100_58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2360" y="1524000"/>
            <a:ext cx="550164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Introduction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Reaching the community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Common characteristics of Rwandese local communities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Particular characteristics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Some challenges and possible solutions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 smtClean="0"/>
              <a:t>Conclusion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Karongi</a:t>
            </a:r>
            <a:r>
              <a:rPr lang="en-US" sz="3200" dirty="0" smtClean="0"/>
              <a:t> tea factory limited:</a:t>
            </a:r>
            <a:br>
              <a:rPr lang="en-US" sz="3200" dirty="0" smtClean="0"/>
            </a:br>
            <a:r>
              <a:rPr lang="en-US" sz="3200" dirty="0" smtClean="0"/>
              <a:t>handed </a:t>
            </a:r>
            <a:r>
              <a:rPr lang="en-US" sz="3200" dirty="0"/>
              <a:t>over to the UK-based Borelli Tea Holdings limited</a:t>
            </a:r>
          </a:p>
        </p:txBody>
      </p:sp>
      <p:pic>
        <p:nvPicPr>
          <p:cNvPr id="4" name="Content Placeholder 3" descr="FACTOR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91580"/>
            <a:ext cx="8229600" cy="3756819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 harvesting</a:t>
            </a:r>
            <a:endParaRPr lang="en-US" dirty="0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371600"/>
            <a:ext cx="8915400" cy="2743200"/>
          </a:xfr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8915400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Reception of raw tea leaves</a:t>
            </a:r>
            <a:endParaRPr lang="en-US" dirty="0"/>
          </a:p>
        </p:txBody>
      </p:sp>
      <p:pic>
        <p:nvPicPr>
          <p:cNvPr id="4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3962400"/>
            <a:ext cx="8686800" cy="2895600"/>
          </a:xfrm>
        </p:spPr>
      </p:pic>
      <p:pic>
        <p:nvPicPr>
          <p:cNvPr id="5" name="Picture 4" descr="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041400"/>
            <a:ext cx="8763000" cy="2921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114800"/>
            <a:ext cx="8229600" cy="2743200"/>
          </a:xfrm>
        </p:spPr>
      </p:pic>
      <p:pic>
        <p:nvPicPr>
          <p:cNvPr id="5" name="Picture 4" descr="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73200"/>
            <a:ext cx="8610600" cy="2870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8229600" cy="2743200"/>
          </a:xfrm>
        </p:spPr>
      </p:pic>
      <p:pic>
        <p:nvPicPr>
          <p:cNvPr id="6" name="Picture 5" descr="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62400"/>
            <a:ext cx="86868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product-Trade</a:t>
            </a:r>
            <a:endParaRPr lang="en-US" dirty="0"/>
          </a:p>
        </p:txBody>
      </p:sp>
      <p:pic>
        <p:nvPicPr>
          <p:cNvPr id="4" name="Content Placeholder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676400"/>
            <a:ext cx="8229600" cy="27432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http://en.wikipedia.org/wiki/Rwanda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http://karongitea.com/spip.php?article12</a:t>
            </a:r>
            <a:endParaRPr lang="en-US" dirty="0" smtClean="0"/>
          </a:p>
          <a:p>
            <a:r>
              <a:rPr lang="en-US" smtClean="0">
                <a:hlinkClick r:id="rId4"/>
              </a:rPr>
              <a:t>http://www.minagri.gov.rw/index.php?id=469&amp;tx_ttnews%5Btt_news%5D=273&amp;cHash=2d0523e00c7568f922a82dd789774fd8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/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Picture 3" descr="RwandaGeoProvinc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5334000" cy="5170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43600" y="1600200"/>
            <a:ext cx="3047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My village is Gasenyi. It is 25 Km away from  The Western Province headquarters (</a:t>
            </a:r>
            <a:r>
              <a:rPr lang="en-US" sz="2800" dirty="0" err="1" smtClean="0"/>
              <a:t>Kibuye</a:t>
            </a:r>
            <a:r>
              <a:rPr lang="en-US" sz="2800" dirty="0"/>
              <a:t> </a:t>
            </a:r>
            <a:r>
              <a:rPr lang="en-US" sz="2800" dirty="0" smtClean="0"/>
              <a:t>city) in </a:t>
            </a:r>
            <a:r>
              <a:rPr lang="en-US" sz="2800" dirty="0" err="1" smtClean="0"/>
              <a:t>Karongi</a:t>
            </a:r>
            <a:r>
              <a:rPr lang="en-US" sz="2800" dirty="0" smtClean="0"/>
              <a:t> district, in the  country of a thousands hills in Rwanda.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/>
            <a:r>
              <a:rPr lang="en-US" dirty="0" smtClean="0"/>
              <a:t>REACHING THE COMMUNITY</a:t>
            </a:r>
            <a:endParaRPr lang="en-US" dirty="0"/>
          </a:p>
        </p:txBody>
      </p:sp>
      <p:pic>
        <p:nvPicPr>
          <p:cNvPr id="4" name="Content Placeholder 3" descr="KIGAL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43000"/>
            <a:ext cx="7315200" cy="54864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Heading towards the Western Province of Rwanda…..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100_6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348582"/>
            <a:ext cx="7162799" cy="537209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Nyabarongo</a:t>
            </a:r>
            <a:r>
              <a:rPr lang="en-US" dirty="0" smtClean="0"/>
              <a:t> River (Source of Nile)</a:t>
            </a:r>
            <a:endParaRPr lang="en-US" dirty="0"/>
          </a:p>
        </p:txBody>
      </p:sp>
      <p:pic>
        <p:nvPicPr>
          <p:cNvPr id="4" name="Content Placeholder 3" descr="100_6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261268"/>
            <a:ext cx="7055909" cy="52919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Kirinda</a:t>
            </a:r>
            <a:r>
              <a:rPr lang="en-US" dirty="0" smtClean="0"/>
              <a:t> bridge (River </a:t>
            </a:r>
            <a:r>
              <a:rPr lang="en-US" dirty="0" err="1" smtClean="0"/>
              <a:t>Nyabarongo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100_6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00_62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100_62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6034617" cy="4525963"/>
          </a:xfrm>
        </p:spPr>
      </p:pic>
      <p:pic>
        <p:nvPicPr>
          <p:cNvPr id="9" name="Picture 8" descr="100_6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4800" y="2936100"/>
            <a:ext cx="5229200" cy="3921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192</Words>
  <Application>Microsoft Office PowerPoint</Application>
  <PresentationFormat>On-screen Show (4:3)</PresentationFormat>
  <Paragraphs>39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UNDERSTANDING THE AFRICAN LOCAL COMMUNITY, the case of Gasenyi village, Karongi District in Rwanda</vt:lpstr>
      <vt:lpstr>Outline</vt:lpstr>
      <vt:lpstr>INTRODUCTION</vt:lpstr>
      <vt:lpstr>REACHING THE COMMUNITY</vt:lpstr>
      <vt:lpstr>Heading towards the Western Province of Rwanda…..</vt:lpstr>
      <vt:lpstr>Nyabarongo River (Source of Nile)</vt:lpstr>
      <vt:lpstr>Kirinda bridge (River Nyabarongo)</vt:lpstr>
      <vt:lpstr>Slide 8</vt:lpstr>
      <vt:lpstr>Slide 9</vt:lpstr>
      <vt:lpstr>Slide 10</vt:lpstr>
      <vt:lpstr>Slide 11</vt:lpstr>
      <vt:lpstr>Slide 12</vt:lpstr>
      <vt:lpstr>COMMON CHARACTERISTICS OF RWANDESE LOCAL COMMUNITIES</vt:lpstr>
      <vt:lpstr>Common market</vt:lpstr>
      <vt:lpstr>Primary schools</vt:lpstr>
      <vt:lpstr>Gasenyi secondary school</vt:lpstr>
      <vt:lpstr>Churches</vt:lpstr>
      <vt:lpstr>Slide 18</vt:lpstr>
      <vt:lpstr>PARTICULAR CHARACTERISTICS FOR MY LOCAL COMMUNITY (Gasenyi village)</vt:lpstr>
      <vt:lpstr>Karongi tea factory limited: handed over to the UK-based Borelli Tea Holdings limited</vt:lpstr>
      <vt:lpstr>Tea harvesting</vt:lpstr>
      <vt:lpstr>Reception of raw tea leaves</vt:lpstr>
      <vt:lpstr>Slide 23</vt:lpstr>
      <vt:lpstr>Slide 24</vt:lpstr>
      <vt:lpstr>Final product-Trade</vt:lpstr>
      <vt:lpstr>REFERENCES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Anastase</dc:creator>
  <cp:lastModifiedBy>Anastase</cp:lastModifiedBy>
  <cp:revision>41</cp:revision>
  <dcterms:created xsi:type="dcterms:W3CDTF">2013-10-18T18:43:50Z</dcterms:created>
  <dcterms:modified xsi:type="dcterms:W3CDTF">2013-10-19T13:24:54Z</dcterms:modified>
</cp:coreProperties>
</file>