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82" r:id="rId2"/>
    <p:sldId id="274" r:id="rId3"/>
    <p:sldId id="275" r:id="rId4"/>
    <p:sldId id="260" r:id="rId5"/>
    <p:sldId id="257" r:id="rId6"/>
    <p:sldId id="283" r:id="rId7"/>
    <p:sldId id="277" r:id="rId8"/>
    <p:sldId id="278" r:id="rId9"/>
    <p:sldId id="279" r:id="rId10"/>
    <p:sldId id="280" r:id="rId11"/>
    <p:sldId id="284" r:id="rId12"/>
    <p:sldId id="267" r:id="rId13"/>
    <p:sldId id="268" r:id="rId14"/>
    <p:sldId id="269" r:id="rId15"/>
    <p:sldId id="286" r:id="rId16"/>
    <p:sldId id="270" r:id="rId17"/>
    <p:sldId id="271" r:id="rId18"/>
    <p:sldId id="272" r:id="rId19"/>
    <p:sldId id="28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48" autoAdjust="0"/>
    <p:restoredTop sz="94531" autoAdjust="0"/>
  </p:normalViewPr>
  <p:slideViewPr>
    <p:cSldViewPr>
      <p:cViewPr varScale="1">
        <p:scale>
          <a:sx n="42" d="100"/>
          <a:sy n="42" d="100"/>
        </p:scale>
        <p:origin x="-4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4E6C8-D6F3-47CC-A359-E8376BBB76CE}" type="doc">
      <dgm:prSet loTypeId="urn:microsoft.com/office/officeart/2005/8/layout/arrow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ar-EG"/>
        </a:p>
      </dgm:t>
    </dgm:pt>
    <dgm:pt modelId="{118E518B-4E63-4BEF-B2E9-3B43ED46FF13}">
      <dgm:prSet phldrT="[نص]"/>
      <dgm:spPr/>
      <dgm:t>
        <a:bodyPr/>
        <a:lstStyle/>
        <a:p>
          <a:pPr rtl="1"/>
          <a:r>
            <a:rPr lang="ar-EG" dirty="0" smtClean="0"/>
            <a:t>الفترة</a:t>
          </a:r>
          <a:r>
            <a:rPr lang="ar-EG" baseline="0" dirty="0" smtClean="0"/>
            <a:t> التاريخية</a:t>
          </a:r>
          <a:endParaRPr lang="ar-EG" dirty="0"/>
        </a:p>
      </dgm:t>
    </dgm:pt>
    <dgm:pt modelId="{B111BE17-4E4C-48E3-982D-FDBFB5ACAA40}" type="parTrans" cxnId="{7360869F-8C64-4DB6-A05E-9494643BB12A}">
      <dgm:prSet/>
      <dgm:spPr/>
      <dgm:t>
        <a:bodyPr/>
        <a:lstStyle/>
        <a:p>
          <a:pPr rtl="1"/>
          <a:endParaRPr lang="ar-EG"/>
        </a:p>
      </dgm:t>
    </dgm:pt>
    <dgm:pt modelId="{572218E6-7BAF-46F2-B39E-37657135E5A4}" type="sibTrans" cxnId="{7360869F-8C64-4DB6-A05E-9494643BB12A}">
      <dgm:prSet/>
      <dgm:spPr/>
      <dgm:t>
        <a:bodyPr/>
        <a:lstStyle/>
        <a:p>
          <a:pPr rtl="1"/>
          <a:endParaRPr lang="ar-EG"/>
        </a:p>
      </dgm:t>
    </dgm:pt>
    <dgm:pt modelId="{DC2E5EBE-9721-428C-B90D-9A42878A8CCE}">
      <dgm:prSet phldrT="[نص]"/>
      <dgm:spPr/>
      <dgm:t>
        <a:bodyPr/>
        <a:lstStyle/>
        <a:p>
          <a:pPr rtl="1"/>
          <a:r>
            <a:rPr lang="ar-EG" dirty="0" smtClean="0"/>
            <a:t>فترة ما قبل التاريخ</a:t>
          </a:r>
          <a:endParaRPr lang="ar-EG" dirty="0"/>
        </a:p>
      </dgm:t>
    </dgm:pt>
    <dgm:pt modelId="{6B920B83-0042-4E76-A367-F55687CE64FD}" type="parTrans" cxnId="{8C0F60AF-5B59-40B9-AE7B-4E3569779FE5}">
      <dgm:prSet/>
      <dgm:spPr/>
      <dgm:t>
        <a:bodyPr/>
        <a:lstStyle/>
        <a:p>
          <a:pPr rtl="1"/>
          <a:endParaRPr lang="ar-EG"/>
        </a:p>
      </dgm:t>
    </dgm:pt>
    <dgm:pt modelId="{23AC8453-592A-4C6E-9D5D-88DE37121409}" type="sibTrans" cxnId="{8C0F60AF-5B59-40B9-AE7B-4E3569779FE5}">
      <dgm:prSet/>
      <dgm:spPr/>
      <dgm:t>
        <a:bodyPr/>
        <a:lstStyle/>
        <a:p>
          <a:pPr rtl="1"/>
          <a:endParaRPr lang="ar-EG"/>
        </a:p>
      </dgm:t>
    </dgm:pt>
    <dgm:pt modelId="{587CE271-D3BD-42F5-8C2A-C8C2B6C80AFB}" type="pres">
      <dgm:prSet presAssocID="{3BE4E6C8-D6F3-47CC-A359-E8376BBB76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23F63D66-8A33-45A6-9973-2E38A5F0BFF8}" type="pres">
      <dgm:prSet presAssocID="{118E518B-4E63-4BEF-B2E9-3B43ED46FF13}" presName="arrow" presStyleLbl="node1" presStyleIdx="0" presStyleCnt="2" custScaleY="10010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E8A49CA-16EF-42E5-ACF5-F7CCEF3CFA42}" type="pres">
      <dgm:prSet presAssocID="{DC2E5EBE-9721-428C-B90D-9A42878A8CCE}" presName="arrow" presStyleLbl="node1" presStyleIdx="1" presStyleCnt="2" custScaleY="10010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C0F60AF-5B59-40B9-AE7B-4E3569779FE5}" srcId="{3BE4E6C8-D6F3-47CC-A359-E8376BBB76CE}" destId="{DC2E5EBE-9721-428C-B90D-9A42878A8CCE}" srcOrd="1" destOrd="0" parTransId="{6B920B83-0042-4E76-A367-F55687CE64FD}" sibTransId="{23AC8453-592A-4C6E-9D5D-88DE37121409}"/>
    <dgm:cxn modelId="{06863B4A-5FA2-4715-9E9E-9AA5921FF61F}" type="presOf" srcId="{3BE4E6C8-D6F3-47CC-A359-E8376BBB76CE}" destId="{587CE271-D3BD-42F5-8C2A-C8C2B6C80AFB}" srcOrd="0" destOrd="0" presId="urn:microsoft.com/office/officeart/2005/8/layout/arrow1"/>
    <dgm:cxn modelId="{840BC32B-040A-41A8-96CF-981B7A54DDD8}" type="presOf" srcId="{DC2E5EBE-9721-428C-B90D-9A42878A8CCE}" destId="{8E8A49CA-16EF-42E5-ACF5-F7CCEF3CFA42}" srcOrd="0" destOrd="0" presId="urn:microsoft.com/office/officeart/2005/8/layout/arrow1"/>
    <dgm:cxn modelId="{90B03BA5-C186-43A0-A498-D8EDC8737A68}" type="presOf" srcId="{118E518B-4E63-4BEF-B2E9-3B43ED46FF13}" destId="{23F63D66-8A33-45A6-9973-2E38A5F0BFF8}" srcOrd="0" destOrd="0" presId="urn:microsoft.com/office/officeart/2005/8/layout/arrow1"/>
    <dgm:cxn modelId="{7360869F-8C64-4DB6-A05E-9494643BB12A}" srcId="{3BE4E6C8-D6F3-47CC-A359-E8376BBB76CE}" destId="{118E518B-4E63-4BEF-B2E9-3B43ED46FF13}" srcOrd="0" destOrd="0" parTransId="{B111BE17-4E4C-48E3-982D-FDBFB5ACAA40}" sibTransId="{572218E6-7BAF-46F2-B39E-37657135E5A4}"/>
    <dgm:cxn modelId="{37681B2B-C35C-4E38-B441-AFE3E18A372F}" type="presParOf" srcId="{587CE271-D3BD-42F5-8C2A-C8C2B6C80AFB}" destId="{23F63D66-8A33-45A6-9973-2E38A5F0BFF8}" srcOrd="0" destOrd="0" presId="urn:microsoft.com/office/officeart/2005/8/layout/arrow1"/>
    <dgm:cxn modelId="{D1064A36-7F15-4847-BFBC-EDB0263F015C}" type="presParOf" srcId="{587CE271-D3BD-42F5-8C2A-C8C2B6C80AFB}" destId="{8E8A49CA-16EF-42E5-ACF5-F7CCEF3CFA42}" srcOrd="1" destOrd="0" presId="urn:microsoft.com/office/officeart/2005/8/layout/arrow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110E7-28CF-4415-9B2C-A3F7CA2780FA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pPr rtl="1"/>
          <a:endParaRPr lang="ar-EG"/>
        </a:p>
      </dgm:t>
    </dgm:pt>
    <dgm:pt modelId="{FB2D0642-6FDC-4C87-8BC8-72CA5115D179}">
      <dgm:prSet phldrT="[نص]"/>
      <dgm:spPr/>
      <dgm:t>
        <a:bodyPr/>
        <a:lstStyle/>
        <a:p>
          <a:pPr algn="ctr" rtl="1"/>
          <a:r>
            <a:rPr lang="ar-EG" dirty="0" smtClean="0">
              <a:solidFill>
                <a:schemeClr val="tx1"/>
              </a:solidFill>
            </a:rPr>
            <a:t>العصور الحجرية</a:t>
          </a:r>
          <a:endParaRPr lang="ar-EG" dirty="0">
            <a:solidFill>
              <a:schemeClr val="tx1"/>
            </a:solidFill>
          </a:endParaRPr>
        </a:p>
      </dgm:t>
    </dgm:pt>
    <dgm:pt modelId="{AC49243B-2F02-465C-A927-418867B50C3F}" type="parTrans" cxnId="{089A5C21-C3AA-4C45-899E-6A27DFC52DBE}">
      <dgm:prSet/>
      <dgm:spPr/>
      <dgm:t>
        <a:bodyPr/>
        <a:lstStyle/>
        <a:p>
          <a:pPr rtl="1"/>
          <a:endParaRPr lang="ar-EG"/>
        </a:p>
      </dgm:t>
    </dgm:pt>
    <dgm:pt modelId="{7139CDA6-B0FA-4B29-85E5-E1743E466E45}" type="sibTrans" cxnId="{089A5C21-C3AA-4C45-899E-6A27DFC52DBE}">
      <dgm:prSet/>
      <dgm:spPr/>
      <dgm:t>
        <a:bodyPr/>
        <a:lstStyle/>
        <a:p>
          <a:pPr rtl="1"/>
          <a:endParaRPr lang="ar-EG"/>
        </a:p>
      </dgm:t>
    </dgm:pt>
    <dgm:pt modelId="{F157C0E0-C725-4007-93AE-05F20F8D36B2}">
      <dgm:prSet phldrT="[نص]"/>
      <dgm:spPr/>
      <dgm:t>
        <a:bodyPr/>
        <a:lstStyle/>
        <a:p>
          <a:pPr rtl="1"/>
          <a:r>
            <a:rPr lang="ar-EG" b="0" dirty="0" smtClean="0"/>
            <a:t>العصر </a:t>
          </a:r>
          <a:r>
            <a:rPr lang="ar-EG" b="0" dirty="0" err="1" smtClean="0"/>
            <a:t>الحجرى</a:t>
          </a:r>
          <a:r>
            <a:rPr lang="ar-EG" b="0" dirty="0" smtClean="0"/>
            <a:t> الحديث</a:t>
          </a:r>
        </a:p>
        <a:p>
          <a:pPr rtl="1"/>
          <a:r>
            <a:rPr lang="en-US" dirty="0" smtClean="0"/>
            <a:t>New Stone Age</a:t>
          </a:r>
          <a:endParaRPr lang="ar-EG" dirty="0" smtClean="0"/>
        </a:p>
        <a:p>
          <a:pPr rtl="1"/>
          <a:r>
            <a:rPr lang="ar-EG" dirty="0" err="1" smtClean="0"/>
            <a:t>النيوليثى</a:t>
          </a:r>
          <a:endParaRPr lang="ar-EG" dirty="0" smtClean="0"/>
        </a:p>
        <a:p>
          <a:pPr rtl="1"/>
          <a:r>
            <a:rPr lang="en-US" dirty="0" smtClean="0"/>
            <a:t>Neolithic</a:t>
          </a:r>
        </a:p>
        <a:p>
          <a:pPr rtl="1"/>
          <a:r>
            <a:rPr lang="ar-EG" dirty="0" smtClean="0"/>
            <a:t>8000 سنه </a:t>
          </a:r>
          <a:r>
            <a:rPr lang="ar-EG" dirty="0" err="1" smtClean="0"/>
            <a:t>ق</a:t>
          </a:r>
          <a:r>
            <a:rPr lang="ar-EG" dirty="0" smtClean="0"/>
            <a:t>.م</a:t>
          </a:r>
          <a:endParaRPr lang="ar-EG" dirty="0"/>
        </a:p>
      </dgm:t>
    </dgm:pt>
    <dgm:pt modelId="{F97A3719-DA94-4883-9D6D-E60DBD382E84}" type="parTrans" cxnId="{722F41C0-7D51-4721-B2A2-7CAE36BE89FD}">
      <dgm:prSet/>
      <dgm:spPr/>
      <dgm:t>
        <a:bodyPr/>
        <a:lstStyle/>
        <a:p>
          <a:pPr rtl="1"/>
          <a:endParaRPr lang="ar-EG"/>
        </a:p>
      </dgm:t>
    </dgm:pt>
    <dgm:pt modelId="{E082706D-A308-4DF7-93EB-881C76DDC142}" type="sibTrans" cxnId="{722F41C0-7D51-4721-B2A2-7CAE36BE89FD}">
      <dgm:prSet/>
      <dgm:spPr/>
      <dgm:t>
        <a:bodyPr/>
        <a:lstStyle/>
        <a:p>
          <a:pPr rtl="1"/>
          <a:endParaRPr lang="ar-EG"/>
        </a:p>
      </dgm:t>
    </dgm:pt>
    <dgm:pt modelId="{7D465836-3285-4C65-93D9-2C3BB9870FE4}">
      <dgm:prSet phldrT="[نص]"/>
      <dgm:spPr/>
      <dgm:t>
        <a:bodyPr/>
        <a:lstStyle/>
        <a:p>
          <a:pPr rtl="1"/>
          <a:r>
            <a:rPr lang="ar-EG" b="0" dirty="0" smtClean="0"/>
            <a:t>العصر </a:t>
          </a:r>
          <a:r>
            <a:rPr lang="ar-EG" b="0" dirty="0" err="1" smtClean="0"/>
            <a:t>الحجرى</a:t>
          </a:r>
          <a:r>
            <a:rPr lang="ar-EG" b="0" dirty="0" smtClean="0"/>
            <a:t> الوسيط</a:t>
          </a:r>
        </a:p>
        <a:p>
          <a:pPr rtl="1"/>
          <a:r>
            <a:rPr lang="en-US" dirty="0" smtClean="0"/>
            <a:t>Middle Stone Age</a:t>
          </a:r>
          <a:endParaRPr lang="ar-EG" dirty="0" smtClean="0"/>
        </a:p>
        <a:p>
          <a:pPr rtl="1"/>
          <a:r>
            <a:rPr lang="ar-EG" dirty="0" err="1" smtClean="0"/>
            <a:t>الميزوليثى</a:t>
          </a:r>
          <a:endParaRPr lang="ar-EG" dirty="0" smtClean="0"/>
        </a:p>
        <a:p>
          <a:pPr rtl="1"/>
          <a:r>
            <a:rPr lang="en-US" dirty="0" err="1" smtClean="0"/>
            <a:t>metholithic</a:t>
          </a:r>
          <a:endParaRPr lang="ar-EG" dirty="0" smtClean="0"/>
        </a:p>
        <a:p>
          <a:pPr rtl="1"/>
          <a:r>
            <a:rPr lang="ar-EG" dirty="0" smtClean="0"/>
            <a:t>10.000 سنه </a:t>
          </a:r>
          <a:r>
            <a:rPr lang="ar-EG" dirty="0" err="1" smtClean="0"/>
            <a:t>ق</a:t>
          </a:r>
          <a:r>
            <a:rPr lang="ar-EG" dirty="0" smtClean="0"/>
            <a:t>.م</a:t>
          </a:r>
          <a:endParaRPr lang="ar-EG" dirty="0"/>
        </a:p>
      </dgm:t>
    </dgm:pt>
    <dgm:pt modelId="{35D14E10-F795-44D7-B9BB-13ACB9C8AB7B}" type="parTrans" cxnId="{710E29B6-3863-441A-BD8F-486963C90E87}">
      <dgm:prSet/>
      <dgm:spPr/>
      <dgm:t>
        <a:bodyPr/>
        <a:lstStyle/>
        <a:p>
          <a:pPr rtl="1"/>
          <a:endParaRPr lang="ar-EG"/>
        </a:p>
      </dgm:t>
    </dgm:pt>
    <dgm:pt modelId="{21D116C8-5554-4CAD-BD46-F309DA0E8E10}" type="sibTrans" cxnId="{710E29B6-3863-441A-BD8F-486963C90E87}">
      <dgm:prSet/>
      <dgm:spPr/>
      <dgm:t>
        <a:bodyPr/>
        <a:lstStyle/>
        <a:p>
          <a:pPr rtl="1"/>
          <a:endParaRPr lang="ar-EG"/>
        </a:p>
      </dgm:t>
    </dgm:pt>
    <dgm:pt modelId="{F3D66D28-B0CD-4C68-885B-F6F85CE99AAE}">
      <dgm:prSet phldrT="[نص]"/>
      <dgm:spPr/>
      <dgm:t>
        <a:bodyPr/>
        <a:lstStyle/>
        <a:p>
          <a:pPr rtl="1"/>
          <a:r>
            <a:rPr lang="ar-EG" b="0" dirty="0" smtClean="0"/>
            <a:t>العصر </a:t>
          </a:r>
          <a:r>
            <a:rPr lang="ar-EG" b="0" dirty="0" err="1" smtClean="0"/>
            <a:t>الحجرى</a:t>
          </a:r>
          <a:r>
            <a:rPr lang="ar-EG" b="0" dirty="0" smtClean="0"/>
            <a:t> القديم</a:t>
          </a:r>
        </a:p>
        <a:p>
          <a:pPr rtl="1"/>
          <a:r>
            <a:rPr lang="en-US" dirty="0" smtClean="0"/>
            <a:t>Old Stone Age</a:t>
          </a:r>
          <a:endParaRPr lang="ar-EG" dirty="0" smtClean="0"/>
        </a:p>
        <a:p>
          <a:pPr rtl="1"/>
          <a:r>
            <a:rPr lang="ar-EG" dirty="0" err="1" smtClean="0"/>
            <a:t>البالليوليثى</a:t>
          </a:r>
          <a:endParaRPr lang="ar-EG" dirty="0" smtClean="0"/>
        </a:p>
        <a:p>
          <a:pPr rtl="1"/>
          <a:r>
            <a:rPr lang="en-US" dirty="0" smtClean="0"/>
            <a:t>Paleolithic</a:t>
          </a:r>
        </a:p>
        <a:p>
          <a:pPr rtl="1"/>
          <a:r>
            <a:rPr lang="ar-EG" dirty="0" smtClean="0"/>
            <a:t>2 مليون سنه</a:t>
          </a:r>
        </a:p>
      </dgm:t>
    </dgm:pt>
    <dgm:pt modelId="{96DEADF1-9619-4E35-B563-32F8A656D058}" type="parTrans" cxnId="{E89B300A-6523-453F-A0EE-0A8459D830B1}">
      <dgm:prSet/>
      <dgm:spPr/>
      <dgm:t>
        <a:bodyPr/>
        <a:lstStyle/>
        <a:p>
          <a:pPr rtl="1"/>
          <a:endParaRPr lang="ar-EG"/>
        </a:p>
      </dgm:t>
    </dgm:pt>
    <dgm:pt modelId="{2109E358-D43A-4590-A268-344BA5ACC3F6}" type="sibTrans" cxnId="{E89B300A-6523-453F-A0EE-0A8459D830B1}">
      <dgm:prSet/>
      <dgm:spPr/>
      <dgm:t>
        <a:bodyPr/>
        <a:lstStyle/>
        <a:p>
          <a:pPr rtl="1"/>
          <a:endParaRPr lang="ar-EG"/>
        </a:p>
      </dgm:t>
    </dgm:pt>
    <dgm:pt modelId="{CAF3B22E-2F28-4E62-89E4-C38C857A9EF2}" type="pres">
      <dgm:prSet presAssocID="{41E110E7-28CF-4415-9B2C-A3F7CA2780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291F1B3C-EBF9-458B-9821-1E1FED6912F1}" type="pres">
      <dgm:prSet presAssocID="{FB2D0642-6FDC-4C87-8BC8-72CA5115D179}" presName="roof" presStyleLbl="dkBgShp" presStyleIdx="0" presStyleCnt="2"/>
      <dgm:spPr/>
      <dgm:t>
        <a:bodyPr/>
        <a:lstStyle/>
        <a:p>
          <a:pPr rtl="1"/>
          <a:endParaRPr lang="ar-EG"/>
        </a:p>
      </dgm:t>
    </dgm:pt>
    <dgm:pt modelId="{7E20B3E8-E6F0-4620-875B-4E21F473482D}" type="pres">
      <dgm:prSet presAssocID="{FB2D0642-6FDC-4C87-8BC8-72CA5115D179}" presName="pillars" presStyleCnt="0"/>
      <dgm:spPr/>
    </dgm:pt>
    <dgm:pt modelId="{25E908A6-18C9-415E-B993-4680E61F5FAD}" type="pres">
      <dgm:prSet presAssocID="{FB2D0642-6FDC-4C87-8BC8-72CA5115D17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05D87E6-143C-43A8-93C7-E0634CB460EE}" type="pres">
      <dgm:prSet presAssocID="{7D465836-3285-4C65-93D9-2C3BB9870FE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788589F-26C3-47ED-8FCF-AFFDAFAC60D3}" type="pres">
      <dgm:prSet presAssocID="{F3D66D28-B0CD-4C68-885B-F6F85CE99AA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4A29484-056E-40BE-B8C0-3AF8B28C10EF}" type="pres">
      <dgm:prSet presAssocID="{FB2D0642-6FDC-4C87-8BC8-72CA5115D179}" presName="base" presStyleLbl="dkBgShp" presStyleIdx="1" presStyleCnt="2" custLinFactNeighborX="1075"/>
      <dgm:spPr/>
    </dgm:pt>
  </dgm:ptLst>
  <dgm:cxnLst>
    <dgm:cxn modelId="{722F41C0-7D51-4721-B2A2-7CAE36BE89FD}" srcId="{FB2D0642-6FDC-4C87-8BC8-72CA5115D179}" destId="{F157C0E0-C725-4007-93AE-05F20F8D36B2}" srcOrd="0" destOrd="0" parTransId="{F97A3719-DA94-4883-9D6D-E60DBD382E84}" sibTransId="{E082706D-A308-4DF7-93EB-881C76DDC142}"/>
    <dgm:cxn modelId="{089A5C21-C3AA-4C45-899E-6A27DFC52DBE}" srcId="{41E110E7-28CF-4415-9B2C-A3F7CA2780FA}" destId="{FB2D0642-6FDC-4C87-8BC8-72CA5115D179}" srcOrd="0" destOrd="0" parTransId="{AC49243B-2F02-465C-A927-418867B50C3F}" sibTransId="{7139CDA6-B0FA-4B29-85E5-E1743E466E45}"/>
    <dgm:cxn modelId="{E76D9769-44C6-46FF-AEF3-27C181F5A99E}" type="presOf" srcId="{41E110E7-28CF-4415-9B2C-A3F7CA2780FA}" destId="{CAF3B22E-2F28-4E62-89E4-C38C857A9EF2}" srcOrd="0" destOrd="0" presId="urn:microsoft.com/office/officeart/2005/8/layout/hList3"/>
    <dgm:cxn modelId="{8B0130AA-239F-4AA1-BB40-7E60079E30A1}" type="presOf" srcId="{F157C0E0-C725-4007-93AE-05F20F8D36B2}" destId="{25E908A6-18C9-415E-B993-4680E61F5FAD}" srcOrd="0" destOrd="0" presId="urn:microsoft.com/office/officeart/2005/8/layout/hList3"/>
    <dgm:cxn modelId="{710E29B6-3863-441A-BD8F-486963C90E87}" srcId="{FB2D0642-6FDC-4C87-8BC8-72CA5115D179}" destId="{7D465836-3285-4C65-93D9-2C3BB9870FE4}" srcOrd="1" destOrd="0" parTransId="{35D14E10-F795-44D7-B9BB-13ACB9C8AB7B}" sibTransId="{21D116C8-5554-4CAD-BD46-F309DA0E8E10}"/>
    <dgm:cxn modelId="{A799F53A-97D7-4447-808F-5FCD2B04622A}" type="presOf" srcId="{7D465836-3285-4C65-93D9-2C3BB9870FE4}" destId="{905D87E6-143C-43A8-93C7-E0634CB460EE}" srcOrd="0" destOrd="0" presId="urn:microsoft.com/office/officeart/2005/8/layout/hList3"/>
    <dgm:cxn modelId="{E89B300A-6523-453F-A0EE-0A8459D830B1}" srcId="{FB2D0642-6FDC-4C87-8BC8-72CA5115D179}" destId="{F3D66D28-B0CD-4C68-885B-F6F85CE99AAE}" srcOrd="2" destOrd="0" parTransId="{96DEADF1-9619-4E35-B563-32F8A656D058}" sibTransId="{2109E358-D43A-4590-A268-344BA5ACC3F6}"/>
    <dgm:cxn modelId="{0A57CDA6-E5C0-45C4-B6D7-5B7EC5C5AD44}" type="presOf" srcId="{F3D66D28-B0CD-4C68-885B-F6F85CE99AAE}" destId="{2788589F-26C3-47ED-8FCF-AFFDAFAC60D3}" srcOrd="0" destOrd="0" presId="urn:microsoft.com/office/officeart/2005/8/layout/hList3"/>
    <dgm:cxn modelId="{9B6CE794-22EB-4202-91D8-32CDBF10A224}" type="presOf" srcId="{FB2D0642-6FDC-4C87-8BC8-72CA5115D179}" destId="{291F1B3C-EBF9-458B-9821-1E1FED6912F1}" srcOrd="0" destOrd="0" presId="urn:microsoft.com/office/officeart/2005/8/layout/hList3"/>
    <dgm:cxn modelId="{71C214A5-5582-412A-90A4-7596DCBBD296}" type="presParOf" srcId="{CAF3B22E-2F28-4E62-89E4-C38C857A9EF2}" destId="{291F1B3C-EBF9-458B-9821-1E1FED6912F1}" srcOrd="0" destOrd="0" presId="urn:microsoft.com/office/officeart/2005/8/layout/hList3"/>
    <dgm:cxn modelId="{4C82BBD6-03EA-4521-906C-D1E5D263089D}" type="presParOf" srcId="{CAF3B22E-2F28-4E62-89E4-C38C857A9EF2}" destId="{7E20B3E8-E6F0-4620-875B-4E21F473482D}" srcOrd="1" destOrd="0" presId="urn:microsoft.com/office/officeart/2005/8/layout/hList3"/>
    <dgm:cxn modelId="{2BDC433F-5999-44B4-AF65-3E1B8CC5667F}" type="presParOf" srcId="{7E20B3E8-E6F0-4620-875B-4E21F473482D}" destId="{25E908A6-18C9-415E-B993-4680E61F5FAD}" srcOrd="0" destOrd="0" presId="urn:microsoft.com/office/officeart/2005/8/layout/hList3"/>
    <dgm:cxn modelId="{CDDEB4EC-C2C9-40A2-A8AA-83234FDEA5DC}" type="presParOf" srcId="{7E20B3E8-E6F0-4620-875B-4E21F473482D}" destId="{905D87E6-143C-43A8-93C7-E0634CB460EE}" srcOrd="1" destOrd="0" presId="urn:microsoft.com/office/officeart/2005/8/layout/hList3"/>
    <dgm:cxn modelId="{830C1DB0-92BF-46BD-9D8F-5DFA4881C60A}" type="presParOf" srcId="{7E20B3E8-E6F0-4620-875B-4E21F473482D}" destId="{2788589F-26C3-47ED-8FCF-AFFDAFAC60D3}" srcOrd="2" destOrd="0" presId="urn:microsoft.com/office/officeart/2005/8/layout/hList3"/>
    <dgm:cxn modelId="{2107AFB3-9BD4-4F5A-BA66-1A05B4E10D38}" type="presParOf" srcId="{CAF3B22E-2F28-4E62-89E4-C38C857A9EF2}" destId="{04A29484-056E-40BE-B8C0-3AF8B28C10EF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A5F9A8-7992-460F-806F-5A55C408084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C055CDD-DE48-4D9F-962D-DF0822B5B771}">
      <dgm:prSet phldrT="[نص]"/>
      <dgm:spPr/>
      <dgm:t>
        <a:bodyPr/>
        <a:lstStyle/>
        <a:p>
          <a:pPr rtl="1"/>
          <a:r>
            <a:rPr lang="ar-EG" dirty="0" err="1" smtClean="0"/>
            <a:t>الباليوليثى</a:t>
          </a:r>
          <a:r>
            <a:rPr lang="ar-EG" dirty="0" smtClean="0"/>
            <a:t> الأعلى</a:t>
          </a:r>
          <a:endParaRPr lang="ar-EG" dirty="0"/>
        </a:p>
      </dgm:t>
    </dgm:pt>
    <dgm:pt modelId="{B6A42D6D-2D19-4D42-BB1A-67B40A1EAE40}" type="parTrans" cxnId="{0C161CC1-63EE-4377-8AC9-D27B9B6E39D9}">
      <dgm:prSet/>
      <dgm:spPr/>
      <dgm:t>
        <a:bodyPr/>
        <a:lstStyle/>
        <a:p>
          <a:pPr rtl="1"/>
          <a:endParaRPr lang="ar-EG"/>
        </a:p>
      </dgm:t>
    </dgm:pt>
    <dgm:pt modelId="{F23A6556-EA10-44D2-A208-45349C48B478}" type="sibTrans" cxnId="{0C161CC1-63EE-4377-8AC9-D27B9B6E39D9}">
      <dgm:prSet/>
      <dgm:spPr/>
      <dgm:t>
        <a:bodyPr/>
        <a:lstStyle/>
        <a:p>
          <a:pPr rtl="1"/>
          <a:endParaRPr lang="ar-EG"/>
        </a:p>
      </dgm:t>
    </dgm:pt>
    <dgm:pt modelId="{726D0BDF-58C6-4670-B598-2EC2F3FC36E3}">
      <dgm:prSet phldrT="[نص]"/>
      <dgm:spPr/>
      <dgm:t>
        <a:bodyPr/>
        <a:lstStyle/>
        <a:p>
          <a:pPr rtl="1"/>
          <a:r>
            <a:rPr lang="ar-EG" dirty="0" err="1" smtClean="0"/>
            <a:t>الباليوليثى</a:t>
          </a:r>
          <a:r>
            <a:rPr lang="ar-EG" dirty="0" smtClean="0"/>
            <a:t> الأوسط</a:t>
          </a:r>
          <a:endParaRPr lang="ar-EG" dirty="0"/>
        </a:p>
      </dgm:t>
    </dgm:pt>
    <dgm:pt modelId="{075EC566-7289-4D92-AAD3-EC4802BE66D3}" type="parTrans" cxnId="{E4CF4CD6-14CB-4565-A880-07F519FBEEB8}">
      <dgm:prSet/>
      <dgm:spPr/>
      <dgm:t>
        <a:bodyPr/>
        <a:lstStyle/>
        <a:p>
          <a:pPr rtl="1"/>
          <a:endParaRPr lang="ar-EG"/>
        </a:p>
      </dgm:t>
    </dgm:pt>
    <dgm:pt modelId="{B17DC438-6D22-477F-8D65-08977A699D14}" type="sibTrans" cxnId="{E4CF4CD6-14CB-4565-A880-07F519FBEEB8}">
      <dgm:prSet/>
      <dgm:spPr/>
      <dgm:t>
        <a:bodyPr/>
        <a:lstStyle/>
        <a:p>
          <a:pPr rtl="1"/>
          <a:endParaRPr lang="ar-EG"/>
        </a:p>
      </dgm:t>
    </dgm:pt>
    <dgm:pt modelId="{0E3E51CD-3B67-446B-98EF-4E05594095EF}">
      <dgm:prSet phldrT="[نص]"/>
      <dgm:spPr/>
      <dgm:t>
        <a:bodyPr/>
        <a:lstStyle/>
        <a:p>
          <a:pPr rtl="1"/>
          <a:r>
            <a:rPr lang="ar-EG" dirty="0" err="1" smtClean="0"/>
            <a:t>الباليوليثى</a:t>
          </a:r>
          <a:r>
            <a:rPr lang="ar-EG" dirty="0" smtClean="0"/>
            <a:t> الأسفل</a:t>
          </a:r>
          <a:endParaRPr lang="ar-EG" dirty="0"/>
        </a:p>
      </dgm:t>
    </dgm:pt>
    <dgm:pt modelId="{A1A94DA0-D346-4B6D-BF0C-BDEF997F7973}" type="parTrans" cxnId="{DFDF29A5-B2C8-41A5-B9F0-678FC066BC3D}">
      <dgm:prSet/>
      <dgm:spPr/>
      <dgm:t>
        <a:bodyPr/>
        <a:lstStyle/>
        <a:p>
          <a:pPr rtl="1"/>
          <a:endParaRPr lang="ar-EG"/>
        </a:p>
      </dgm:t>
    </dgm:pt>
    <dgm:pt modelId="{CBF7D65C-03C8-4042-A4FA-F55E0C3C6989}" type="sibTrans" cxnId="{DFDF29A5-B2C8-41A5-B9F0-678FC066BC3D}">
      <dgm:prSet/>
      <dgm:spPr/>
      <dgm:t>
        <a:bodyPr/>
        <a:lstStyle/>
        <a:p>
          <a:pPr rtl="1"/>
          <a:endParaRPr lang="ar-EG"/>
        </a:p>
      </dgm:t>
    </dgm:pt>
    <dgm:pt modelId="{26F4AA97-A6B2-4F0C-9DB8-28B07E34DD6F}" type="pres">
      <dgm:prSet presAssocID="{31A5F9A8-7992-460F-806F-5A55C4080847}" presName="compositeShape" presStyleCnt="0">
        <dgm:presLayoutVars>
          <dgm:dir/>
          <dgm:resizeHandles/>
        </dgm:presLayoutVars>
      </dgm:prSet>
      <dgm:spPr/>
    </dgm:pt>
    <dgm:pt modelId="{03AFF86F-BD55-46A1-887B-5B36B3B233D9}" type="pres">
      <dgm:prSet presAssocID="{31A5F9A8-7992-460F-806F-5A55C4080847}" presName="pyramid" presStyleLbl="node1" presStyleIdx="0" presStyleCnt="1" custLinFactNeighborY="-1758"/>
      <dgm:spPr/>
    </dgm:pt>
    <dgm:pt modelId="{0416A4A9-B1D7-4A44-BF79-308B4D73F66C}" type="pres">
      <dgm:prSet presAssocID="{31A5F9A8-7992-460F-806F-5A55C4080847}" presName="theList" presStyleCnt="0"/>
      <dgm:spPr/>
    </dgm:pt>
    <dgm:pt modelId="{47A6E689-C133-472B-B409-C76CB416A5D9}" type="pres">
      <dgm:prSet presAssocID="{1C055CDD-DE48-4D9F-962D-DF0822B5B77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37F51BF-68AA-465D-B645-D5C5602B680F}" type="pres">
      <dgm:prSet presAssocID="{1C055CDD-DE48-4D9F-962D-DF0822B5B771}" presName="aSpace" presStyleCnt="0"/>
      <dgm:spPr/>
    </dgm:pt>
    <dgm:pt modelId="{AE83B6E4-9C9C-4165-8C86-A076A815F949}" type="pres">
      <dgm:prSet presAssocID="{726D0BDF-58C6-4670-B598-2EC2F3FC36E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8B4D61D-0009-41E7-9FE1-C9B809D06C1A}" type="pres">
      <dgm:prSet presAssocID="{726D0BDF-58C6-4670-B598-2EC2F3FC36E3}" presName="aSpace" presStyleCnt="0"/>
      <dgm:spPr/>
    </dgm:pt>
    <dgm:pt modelId="{72F673BB-3A0B-4195-B1BF-53250689E79C}" type="pres">
      <dgm:prSet presAssocID="{0E3E51CD-3B67-446B-98EF-4E05594095E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2512365-21F3-474F-8774-DE0D259A125F}" type="pres">
      <dgm:prSet presAssocID="{0E3E51CD-3B67-446B-98EF-4E05594095EF}" presName="aSpace" presStyleCnt="0"/>
      <dgm:spPr/>
    </dgm:pt>
  </dgm:ptLst>
  <dgm:cxnLst>
    <dgm:cxn modelId="{098210AE-E515-4967-8550-628673B3BACC}" type="presOf" srcId="{726D0BDF-58C6-4670-B598-2EC2F3FC36E3}" destId="{AE83B6E4-9C9C-4165-8C86-A076A815F949}" srcOrd="0" destOrd="0" presId="urn:microsoft.com/office/officeart/2005/8/layout/pyramid2"/>
    <dgm:cxn modelId="{9BE23F6E-F9D3-4A71-912F-A8BBCC5BC6E4}" type="presOf" srcId="{0E3E51CD-3B67-446B-98EF-4E05594095EF}" destId="{72F673BB-3A0B-4195-B1BF-53250689E79C}" srcOrd="0" destOrd="0" presId="urn:microsoft.com/office/officeart/2005/8/layout/pyramid2"/>
    <dgm:cxn modelId="{2C316DEE-FA41-47D9-8FBF-4743E221D69F}" type="presOf" srcId="{1C055CDD-DE48-4D9F-962D-DF0822B5B771}" destId="{47A6E689-C133-472B-B409-C76CB416A5D9}" srcOrd="0" destOrd="0" presId="urn:microsoft.com/office/officeart/2005/8/layout/pyramid2"/>
    <dgm:cxn modelId="{DFDF29A5-B2C8-41A5-B9F0-678FC066BC3D}" srcId="{31A5F9A8-7992-460F-806F-5A55C4080847}" destId="{0E3E51CD-3B67-446B-98EF-4E05594095EF}" srcOrd="2" destOrd="0" parTransId="{A1A94DA0-D346-4B6D-BF0C-BDEF997F7973}" sibTransId="{CBF7D65C-03C8-4042-A4FA-F55E0C3C6989}"/>
    <dgm:cxn modelId="{0B02BA3E-D6D0-422D-B10F-5EBF04E625DE}" type="presOf" srcId="{31A5F9A8-7992-460F-806F-5A55C4080847}" destId="{26F4AA97-A6B2-4F0C-9DB8-28B07E34DD6F}" srcOrd="0" destOrd="0" presId="urn:microsoft.com/office/officeart/2005/8/layout/pyramid2"/>
    <dgm:cxn modelId="{0C161CC1-63EE-4377-8AC9-D27B9B6E39D9}" srcId="{31A5F9A8-7992-460F-806F-5A55C4080847}" destId="{1C055CDD-DE48-4D9F-962D-DF0822B5B771}" srcOrd="0" destOrd="0" parTransId="{B6A42D6D-2D19-4D42-BB1A-67B40A1EAE40}" sibTransId="{F23A6556-EA10-44D2-A208-45349C48B478}"/>
    <dgm:cxn modelId="{E4CF4CD6-14CB-4565-A880-07F519FBEEB8}" srcId="{31A5F9A8-7992-460F-806F-5A55C4080847}" destId="{726D0BDF-58C6-4670-B598-2EC2F3FC36E3}" srcOrd="1" destOrd="0" parTransId="{075EC566-7289-4D92-AAD3-EC4802BE66D3}" sibTransId="{B17DC438-6D22-477F-8D65-08977A699D14}"/>
    <dgm:cxn modelId="{0C947719-3C81-4222-BD35-750790C4ACCB}" type="presParOf" srcId="{26F4AA97-A6B2-4F0C-9DB8-28B07E34DD6F}" destId="{03AFF86F-BD55-46A1-887B-5B36B3B233D9}" srcOrd="0" destOrd="0" presId="urn:microsoft.com/office/officeart/2005/8/layout/pyramid2"/>
    <dgm:cxn modelId="{1E448C00-6AFC-4692-8590-421163BB19BF}" type="presParOf" srcId="{26F4AA97-A6B2-4F0C-9DB8-28B07E34DD6F}" destId="{0416A4A9-B1D7-4A44-BF79-308B4D73F66C}" srcOrd="1" destOrd="0" presId="urn:microsoft.com/office/officeart/2005/8/layout/pyramid2"/>
    <dgm:cxn modelId="{02F7D52E-9546-4147-8A7F-FFCB5AA0D2EF}" type="presParOf" srcId="{0416A4A9-B1D7-4A44-BF79-308B4D73F66C}" destId="{47A6E689-C133-472B-B409-C76CB416A5D9}" srcOrd="0" destOrd="0" presId="urn:microsoft.com/office/officeart/2005/8/layout/pyramid2"/>
    <dgm:cxn modelId="{38887867-1A10-4340-8314-78E3321F3B17}" type="presParOf" srcId="{0416A4A9-B1D7-4A44-BF79-308B4D73F66C}" destId="{D37F51BF-68AA-465D-B645-D5C5602B680F}" srcOrd="1" destOrd="0" presId="urn:microsoft.com/office/officeart/2005/8/layout/pyramid2"/>
    <dgm:cxn modelId="{541DCF84-5667-4ABD-B128-2EA4CEA50069}" type="presParOf" srcId="{0416A4A9-B1D7-4A44-BF79-308B4D73F66C}" destId="{AE83B6E4-9C9C-4165-8C86-A076A815F949}" srcOrd="2" destOrd="0" presId="urn:microsoft.com/office/officeart/2005/8/layout/pyramid2"/>
    <dgm:cxn modelId="{5367F862-51D4-43E1-B6A6-812790372317}" type="presParOf" srcId="{0416A4A9-B1D7-4A44-BF79-308B4D73F66C}" destId="{18B4D61D-0009-41E7-9FE1-C9B809D06C1A}" srcOrd="3" destOrd="0" presId="urn:microsoft.com/office/officeart/2005/8/layout/pyramid2"/>
    <dgm:cxn modelId="{C0E7ABAC-7CE9-46DB-B69C-453499E70DEC}" type="presParOf" srcId="{0416A4A9-B1D7-4A44-BF79-308B4D73F66C}" destId="{72F673BB-3A0B-4195-B1BF-53250689E79C}" srcOrd="4" destOrd="0" presId="urn:microsoft.com/office/officeart/2005/8/layout/pyramid2"/>
    <dgm:cxn modelId="{614DFF09-3CB5-4F5E-8D09-EE1574547F71}" type="presParOf" srcId="{0416A4A9-B1D7-4A44-BF79-308B4D73F66C}" destId="{32512365-21F3-474F-8774-DE0D259A125F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FA845-F096-4C66-9135-3DA8A1758E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1CB6D39-5C86-4B8D-9BC8-0E926EF86C89}">
      <dgm:prSet phldrT="[نص]"/>
      <dgm:spPr/>
      <dgm:t>
        <a:bodyPr/>
        <a:lstStyle/>
        <a:p>
          <a:pPr rtl="1"/>
          <a:r>
            <a:rPr lang="ar-EG" dirty="0" smtClean="0"/>
            <a:t>عصور المعادن</a:t>
          </a:r>
          <a:endParaRPr lang="ar-EG" dirty="0"/>
        </a:p>
      </dgm:t>
    </dgm:pt>
    <dgm:pt modelId="{29BCFEAB-CBB7-4507-B9A9-7A6D6D0B5D25}" type="parTrans" cxnId="{998F8E12-B63F-4810-B941-DACE4EDE6B07}">
      <dgm:prSet/>
      <dgm:spPr/>
      <dgm:t>
        <a:bodyPr/>
        <a:lstStyle/>
        <a:p>
          <a:pPr rtl="1"/>
          <a:endParaRPr lang="ar-EG"/>
        </a:p>
      </dgm:t>
    </dgm:pt>
    <dgm:pt modelId="{2A8A8B7E-041F-4DBE-BA3C-57EE71FAF8F5}" type="sibTrans" cxnId="{998F8E12-B63F-4810-B941-DACE4EDE6B07}">
      <dgm:prSet/>
      <dgm:spPr/>
      <dgm:t>
        <a:bodyPr/>
        <a:lstStyle/>
        <a:p>
          <a:pPr rtl="1"/>
          <a:endParaRPr lang="ar-EG"/>
        </a:p>
      </dgm:t>
    </dgm:pt>
    <dgm:pt modelId="{251AADF9-5CD5-48F3-98A3-4B6CE367A055}">
      <dgm:prSet phldrT="[نص]"/>
      <dgm:spPr/>
      <dgm:t>
        <a:bodyPr/>
        <a:lstStyle/>
        <a:p>
          <a:pPr rtl="1"/>
          <a:r>
            <a:rPr lang="ar-EG" dirty="0" smtClean="0"/>
            <a:t>عصر الحديد</a:t>
          </a:r>
          <a:endParaRPr lang="ar-EG" dirty="0"/>
        </a:p>
      </dgm:t>
    </dgm:pt>
    <dgm:pt modelId="{2AEDAF4A-724F-49A6-9572-32BADE819C74}" type="parTrans" cxnId="{AED411E2-526B-4BDD-9015-38BE9A81E67A}">
      <dgm:prSet/>
      <dgm:spPr/>
      <dgm:t>
        <a:bodyPr/>
        <a:lstStyle/>
        <a:p>
          <a:pPr rtl="1"/>
          <a:endParaRPr lang="ar-EG"/>
        </a:p>
      </dgm:t>
    </dgm:pt>
    <dgm:pt modelId="{8202256F-AB4D-4F94-8B37-DE25AF17EE2F}" type="sibTrans" cxnId="{AED411E2-526B-4BDD-9015-38BE9A81E67A}">
      <dgm:prSet/>
      <dgm:spPr/>
      <dgm:t>
        <a:bodyPr/>
        <a:lstStyle/>
        <a:p>
          <a:pPr rtl="1"/>
          <a:endParaRPr lang="ar-EG"/>
        </a:p>
      </dgm:t>
    </dgm:pt>
    <dgm:pt modelId="{502F218D-1DB1-49ED-9363-C570CAC261AA}">
      <dgm:prSet phldrT="[نص]"/>
      <dgm:spPr/>
      <dgm:t>
        <a:bodyPr/>
        <a:lstStyle/>
        <a:p>
          <a:pPr rtl="1"/>
          <a:r>
            <a:rPr lang="ar-EG" dirty="0" smtClean="0"/>
            <a:t>عصر البرونز</a:t>
          </a:r>
          <a:endParaRPr lang="ar-EG" dirty="0"/>
        </a:p>
      </dgm:t>
    </dgm:pt>
    <dgm:pt modelId="{15E5C23C-BB36-4DD0-8ECA-865E829E8758}" type="parTrans" cxnId="{F736D064-2B06-4355-B5CE-1460D4748F95}">
      <dgm:prSet/>
      <dgm:spPr/>
      <dgm:t>
        <a:bodyPr/>
        <a:lstStyle/>
        <a:p>
          <a:pPr rtl="1"/>
          <a:endParaRPr lang="ar-EG"/>
        </a:p>
      </dgm:t>
    </dgm:pt>
    <dgm:pt modelId="{2F5B62E3-2A7F-4211-AB19-52FC4FA01BE0}" type="sibTrans" cxnId="{F736D064-2B06-4355-B5CE-1460D4748F95}">
      <dgm:prSet/>
      <dgm:spPr/>
      <dgm:t>
        <a:bodyPr/>
        <a:lstStyle/>
        <a:p>
          <a:pPr rtl="1"/>
          <a:endParaRPr lang="ar-EG"/>
        </a:p>
      </dgm:t>
    </dgm:pt>
    <dgm:pt modelId="{50ED9774-8C78-46D5-8434-D5AE70107C14}">
      <dgm:prSet/>
      <dgm:spPr/>
      <dgm:t>
        <a:bodyPr/>
        <a:lstStyle/>
        <a:p>
          <a:pPr rtl="1"/>
          <a:r>
            <a:rPr lang="ar-EG" dirty="0" smtClean="0"/>
            <a:t>عصر النحاس</a:t>
          </a:r>
          <a:endParaRPr lang="ar-EG" dirty="0"/>
        </a:p>
      </dgm:t>
    </dgm:pt>
    <dgm:pt modelId="{70B9CD7F-B018-4E05-B85F-FD818EF827C8}" type="parTrans" cxnId="{055F722D-0151-40CD-937A-11AF2221A06F}">
      <dgm:prSet/>
      <dgm:spPr/>
      <dgm:t>
        <a:bodyPr/>
        <a:lstStyle/>
        <a:p>
          <a:pPr rtl="1"/>
          <a:endParaRPr lang="ar-EG"/>
        </a:p>
      </dgm:t>
    </dgm:pt>
    <dgm:pt modelId="{9F26DE5D-5837-47F8-9F5A-F385C088B00F}" type="sibTrans" cxnId="{055F722D-0151-40CD-937A-11AF2221A06F}">
      <dgm:prSet/>
      <dgm:spPr/>
      <dgm:t>
        <a:bodyPr/>
        <a:lstStyle/>
        <a:p>
          <a:pPr rtl="1"/>
          <a:endParaRPr lang="ar-EG"/>
        </a:p>
      </dgm:t>
    </dgm:pt>
    <dgm:pt modelId="{DBE8C8A3-8021-400C-BC21-1BAD27A49913}" type="pres">
      <dgm:prSet presAssocID="{56EFA845-F096-4C66-9135-3DA8A1758E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8281BD2B-9118-4259-8AD1-31B546B40CA9}" type="pres">
      <dgm:prSet presAssocID="{A1CB6D39-5C86-4B8D-9BC8-0E926EF86C89}" presName="hierRoot1" presStyleCnt="0"/>
      <dgm:spPr/>
    </dgm:pt>
    <dgm:pt modelId="{D5416A20-F6A3-4C2C-9686-EF384C35ADBD}" type="pres">
      <dgm:prSet presAssocID="{A1CB6D39-5C86-4B8D-9BC8-0E926EF86C89}" presName="composite" presStyleCnt="0"/>
      <dgm:spPr/>
    </dgm:pt>
    <dgm:pt modelId="{9B30B072-B43B-4D7B-B649-C6FB55E85042}" type="pres">
      <dgm:prSet presAssocID="{A1CB6D39-5C86-4B8D-9BC8-0E926EF86C89}" presName="background" presStyleLbl="node0" presStyleIdx="0" presStyleCnt="1"/>
      <dgm:spPr/>
    </dgm:pt>
    <dgm:pt modelId="{228AFD97-D7F9-4C58-AC66-93686B90C258}" type="pres">
      <dgm:prSet presAssocID="{A1CB6D39-5C86-4B8D-9BC8-0E926EF86C8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7F7467F5-2E43-40C1-ADB8-E6287DBDC105}" type="pres">
      <dgm:prSet presAssocID="{A1CB6D39-5C86-4B8D-9BC8-0E926EF86C89}" presName="hierChild2" presStyleCnt="0"/>
      <dgm:spPr/>
    </dgm:pt>
    <dgm:pt modelId="{E6394400-F248-4F3F-980A-CA8844934E77}" type="pres">
      <dgm:prSet presAssocID="{2AEDAF4A-724F-49A6-9572-32BADE819C74}" presName="Name10" presStyleLbl="parChTrans1D2" presStyleIdx="0" presStyleCnt="3"/>
      <dgm:spPr/>
      <dgm:t>
        <a:bodyPr/>
        <a:lstStyle/>
        <a:p>
          <a:pPr rtl="1"/>
          <a:endParaRPr lang="ar-EG"/>
        </a:p>
      </dgm:t>
    </dgm:pt>
    <dgm:pt modelId="{C386F7AA-6DE1-4075-91E7-4067FE5ABECD}" type="pres">
      <dgm:prSet presAssocID="{251AADF9-5CD5-48F3-98A3-4B6CE367A055}" presName="hierRoot2" presStyleCnt="0"/>
      <dgm:spPr/>
    </dgm:pt>
    <dgm:pt modelId="{B3847401-F226-4FA9-B747-8065C5B7901F}" type="pres">
      <dgm:prSet presAssocID="{251AADF9-5CD5-48F3-98A3-4B6CE367A055}" presName="composite2" presStyleCnt="0"/>
      <dgm:spPr/>
    </dgm:pt>
    <dgm:pt modelId="{511890DB-B030-4BC7-8276-3616D9E68A5A}" type="pres">
      <dgm:prSet presAssocID="{251AADF9-5CD5-48F3-98A3-4B6CE367A055}" presName="background2" presStyleLbl="node2" presStyleIdx="0" presStyleCnt="3"/>
      <dgm:spPr/>
    </dgm:pt>
    <dgm:pt modelId="{0085376B-5572-435D-A63E-A93F848E78AD}" type="pres">
      <dgm:prSet presAssocID="{251AADF9-5CD5-48F3-98A3-4B6CE367A05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5AB7C715-2808-41C4-8CE9-B63EC593B4A0}" type="pres">
      <dgm:prSet presAssocID="{251AADF9-5CD5-48F3-98A3-4B6CE367A055}" presName="hierChild3" presStyleCnt="0"/>
      <dgm:spPr/>
    </dgm:pt>
    <dgm:pt modelId="{E436CE8F-9042-4E33-8550-9EE364B9ACC5}" type="pres">
      <dgm:prSet presAssocID="{15E5C23C-BB36-4DD0-8ECA-865E829E8758}" presName="Name10" presStyleLbl="parChTrans1D2" presStyleIdx="1" presStyleCnt="3"/>
      <dgm:spPr/>
      <dgm:t>
        <a:bodyPr/>
        <a:lstStyle/>
        <a:p>
          <a:pPr rtl="1"/>
          <a:endParaRPr lang="ar-EG"/>
        </a:p>
      </dgm:t>
    </dgm:pt>
    <dgm:pt modelId="{BC9FFEED-70B3-444B-AB6D-61183378AB6E}" type="pres">
      <dgm:prSet presAssocID="{502F218D-1DB1-49ED-9363-C570CAC261AA}" presName="hierRoot2" presStyleCnt="0"/>
      <dgm:spPr/>
    </dgm:pt>
    <dgm:pt modelId="{357B23AC-666F-468C-BB82-A4D2F23525B7}" type="pres">
      <dgm:prSet presAssocID="{502F218D-1DB1-49ED-9363-C570CAC261AA}" presName="composite2" presStyleCnt="0"/>
      <dgm:spPr/>
    </dgm:pt>
    <dgm:pt modelId="{F25F0368-01D8-4DEA-BC25-1B4354019341}" type="pres">
      <dgm:prSet presAssocID="{502F218D-1DB1-49ED-9363-C570CAC261AA}" presName="background2" presStyleLbl="node2" presStyleIdx="1" presStyleCnt="3"/>
      <dgm:spPr/>
    </dgm:pt>
    <dgm:pt modelId="{865F2A59-FD48-4C2F-8008-DDC74F5B4D4F}" type="pres">
      <dgm:prSet presAssocID="{502F218D-1DB1-49ED-9363-C570CAC261A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F153648-7AE6-4590-8F9B-4FE942CA0877}" type="pres">
      <dgm:prSet presAssocID="{502F218D-1DB1-49ED-9363-C570CAC261AA}" presName="hierChild3" presStyleCnt="0"/>
      <dgm:spPr/>
    </dgm:pt>
    <dgm:pt modelId="{9DB7A7FC-F19D-453F-B6CC-07EA104CB7E7}" type="pres">
      <dgm:prSet presAssocID="{70B9CD7F-B018-4E05-B85F-FD818EF827C8}" presName="Name10" presStyleLbl="parChTrans1D2" presStyleIdx="2" presStyleCnt="3"/>
      <dgm:spPr/>
      <dgm:t>
        <a:bodyPr/>
        <a:lstStyle/>
        <a:p>
          <a:pPr rtl="1"/>
          <a:endParaRPr lang="ar-EG"/>
        </a:p>
      </dgm:t>
    </dgm:pt>
    <dgm:pt modelId="{4EFDC33D-0BF7-49C4-8D2F-4A6D25E55562}" type="pres">
      <dgm:prSet presAssocID="{50ED9774-8C78-46D5-8434-D5AE70107C14}" presName="hierRoot2" presStyleCnt="0"/>
      <dgm:spPr/>
    </dgm:pt>
    <dgm:pt modelId="{9257133A-46AB-4FB5-A51C-DCFE5406B351}" type="pres">
      <dgm:prSet presAssocID="{50ED9774-8C78-46D5-8434-D5AE70107C14}" presName="composite2" presStyleCnt="0"/>
      <dgm:spPr/>
    </dgm:pt>
    <dgm:pt modelId="{33114CC2-4BAA-4696-A342-90A59B139B9E}" type="pres">
      <dgm:prSet presAssocID="{50ED9774-8C78-46D5-8434-D5AE70107C14}" presName="background2" presStyleLbl="node2" presStyleIdx="2" presStyleCnt="3"/>
      <dgm:spPr/>
    </dgm:pt>
    <dgm:pt modelId="{390AE4FF-2C3B-4430-804A-D8F85DB40079}" type="pres">
      <dgm:prSet presAssocID="{50ED9774-8C78-46D5-8434-D5AE70107C1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2730C83-F276-4008-8678-4FA1BB7FCEA8}" type="pres">
      <dgm:prSet presAssocID="{50ED9774-8C78-46D5-8434-D5AE70107C14}" presName="hierChild3" presStyleCnt="0"/>
      <dgm:spPr/>
    </dgm:pt>
  </dgm:ptLst>
  <dgm:cxnLst>
    <dgm:cxn modelId="{CAEF43A2-E821-4A06-8C41-16C7D2982DDA}" type="presOf" srcId="{A1CB6D39-5C86-4B8D-9BC8-0E926EF86C89}" destId="{228AFD97-D7F9-4C58-AC66-93686B90C258}" srcOrd="0" destOrd="0" presId="urn:microsoft.com/office/officeart/2005/8/layout/hierarchy1"/>
    <dgm:cxn modelId="{3A0A5963-203C-4427-9CED-94D7DBBAF94D}" type="presOf" srcId="{251AADF9-5CD5-48F3-98A3-4B6CE367A055}" destId="{0085376B-5572-435D-A63E-A93F848E78AD}" srcOrd="0" destOrd="0" presId="urn:microsoft.com/office/officeart/2005/8/layout/hierarchy1"/>
    <dgm:cxn modelId="{8C6B1FF5-D8E8-42FB-B5B0-3888C68F36C6}" type="presOf" srcId="{56EFA845-F096-4C66-9135-3DA8A1758E19}" destId="{DBE8C8A3-8021-400C-BC21-1BAD27A49913}" srcOrd="0" destOrd="0" presId="urn:microsoft.com/office/officeart/2005/8/layout/hierarchy1"/>
    <dgm:cxn modelId="{4DFB18D3-1320-4B49-8E3F-39F1A7686765}" type="presOf" srcId="{502F218D-1DB1-49ED-9363-C570CAC261AA}" destId="{865F2A59-FD48-4C2F-8008-DDC74F5B4D4F}" srcOrd="0" destOrd="0" presId="urn:microsoft.com/office/officeart/2005/8/layout/hierarchy1"/>
    <dgm:cxn modelId="{F736D064-2B06-4355-B5CE-1460D4748F95}" srcId="{A1CB6D39-5C86-4B8D-9BC8-0E926EF86C89}" destId="{502F218D-1DB1-49ED-9363-C570CAC261AA}" srcOrd="1" destOrd="0" parTransId="{15E5C23C-BB36-4DD0-8ECA-865E829E8758}" sibTransId="{2F5B62E3-2A7F-4211-AB19-52FC4FA01BE0}"/>
    <dgm:cxn modelId="{1DDB75B2-0F3C-4FA5-BCCC-37312B800B38}" type="presOf" srcId="{70B9CD7F-B018-4E05-B85F-FD818EF827C8}" destId="{9DB7A7FC-F19D-453F-B6CC-07EA104CB7E7}" srcOrd="0" destOrd="0" presId="urn:microsoft.com/office/officeart/2005/8/layout/hierarchy1"/>
    <dgm:cxn modelId="{5D48FB85-AE24-4A97-A131-6B21FB7196E4}" type="presOf" srcId="{15E5C23C-BB36-4DD0-8ECA-865E829E8758}" destId="{E436CE8F-9042-4E33-8550-9EE364B9ACC5}" srcOrd="0" destOrd="0" presId="urn:microsoft.com/office/officeart/2005/8/layout/hierarchy1"/>
    <dgm:cxn modelId="{F13E09FA-2C4B-4C20-A19B-A69F2420804C}" type="presOf" srcId="{2AEDAF4A-724F-49A6-9572-32BADE819C74}" destId="{E6394400-F248-4F3F-980A-CA8844934E77}" srcOrd="0" destOrd="0" presId="urn:microsoft.com/office/officeart/2005/8/layout/hierarchy1"/>
    <dgm:cxn modelId="{998F8E12-B63F-4810-B941-DACE4EDE6B07}" srcId="{56EFA845-F096-4C66-9135-3DA8A1758E19}" destId="{A1CB6D39-5C86-4B8D-9BC8-0E926EF86C89}" srcOrd="0" destOrd="0" parTransId="{29BCFEAB-CBB7-4507-B9A9-7A6D6D0B5D25}" sibTransId="{2A8A8B7E-041F-4DBE-BA3C-57EE71FAF8F5}"/>
    <dgm:cxn modelId="{055F722D-0151-40CD-937A-11AF2221A06F}" srcId="{A1CB6D39-5C86-4B8D-9BC8-0E926EF86C89}" destId="{50ED9774-8C78-46D5-8434-D5AE70107C14}" srcOrd="2" destOrd="0" parTransId="{70B9CD7F-B018-4E05-B85F-FD818EF827C8}" sibTransId="{9F26DE5D-5837-47F8-9F5A-F385C088B00F}"/>
    <dgm:cxn modelId="{AED411E2-526B-4BDD-9015-38BE9A81E67A}" srcId="{A1CB6D39-5C86-4B8D-9BC8-0E926EF86C89}" destId="{251AADF9-5CD5-48F3-98A3-4B6CE367A055}" srcOrd="0" destOrd="0" parTransId="{2AEDAF4A-724F-49A6-9572-32BADE819C74}" sibTransId="{8202256F-AB4D-4F94-8B37-DE25AF17EE2F}"/>
    <dgm:cxn modelId="{858780E2-4B6C-4928-AD63-320BC7406AF9}" type="presOf" srcId="{50ED9774-8C78-46D5-8434-D5AE70107C14}" destId="{390AE4FF-2C3B-4430-804A-D8F85DB40079}" srcOrd="0" destOrd="0" presId="urn:microsoft.com/office/officeart/2005/8/layout/hierarchy1"/>
    <dgm:cxn modelId="{7D35D3D9-8655-4434-BCD1-629BB5D79717}" type="presParOf" srcId="{DBE8C8A3-8021-400C-BC21-1BAD27A49913}" destId="{8281BD2B-9118-4259-8AD1-31B546B40CA9}" srcOrd="0" destOrd="0" presId="urn:microsoft.com/office/officeart/2005/8/layout/hierarchy1"/>
    <dgm:cxn modelId="{1FAE37D9-FCF5-4EE4-869E-BE28FD915DDB}" type="presParOf" srcId="{8281BD2B-9118-4259-8AD1-31B546B40CA9}" destId="{D5416A20-F6A3-4C2C-9686-EF384C35ADBD}" srcOrd="0" destOrd="0" presId="urn:microsoft.com/office/officeart/2005/8/layout/hierarchy1"/>
    <dgm:cxn modelId="{494E77AB-CF60-4FCE-A7F0-DDFE0857254F}" type="presParOf" srcId="{D5416A20-F6A3-4C2C-9686-EF384C35ADBD}" destId="{9B30B072-B43B-4D7B-B649-C6FB55E85042}" srcOrd="0" destOrd="0" presId="urn:microsoft.com/office/officeart/2005/8/layout/hierarchy1"/>
    <dgm:cxn modelId="{9DFED1DC-D544-4CFF-B810-166B91CA8784}" type="presParOf" srcId="{D5416A20-F6A3-4C2C-9686-EF384C35ADBD}" destId="{228AFD97-D7F9-4C58-AC66-93686B90C258}" srcOrd="1" destOrd="0" presId="urn:microsoft.com/office/officeart/2005/8/layout/hierarchy1"/>
    <dgm:cxn modelId="{70E0131A-AD57-428F-AEE9-11CD25BAA6E3}" type="presParOf" srcId="{8281BD2B-9118-4259-8AD1-31B546B40CA9}" destId="{7F7467F5-2E43-40C1-ADB8-E6287DBDC105}" srcOrd="1" destOrd="0" presId="urn:microsoft.com/office/officeart/2005/8/layout/hierarchy1"/>
    <dgm:cxn modelId="{F37A48F8-F5C0-4E48-9B4C-83BC0AB75E6B}" type="presParOf" srcId="{7F7467F5-2E43-40C1-ADB8-E6287DBDC105}" destId="{E6394400-F248-4F3F-980A-CA8844934E77}" srcOrd="0" destOrd="0" presId="urn:microsoft.com/office/officeart/2005/8/layout/hierarchy1"/>
    <dgm:cxn modelId="{A03D752A-8361-4D3B-8176-649DC75B0DDC}" type="presParOf" srcId="{7F7467F5-2E43-40C1-ADB8-E6287DBDC105}" destId="{C386F7AA-6DE1-4075-91E7-4067FE5ABECD}" srcOrd="1" destOrd="0" presId="urn:microsoft.com/office/officeart/2005/8/layout/hierarchy1"/>
    <dgm:cxn modelId="{C953AEB7-4A32-4BA8-AC3B-572B7FB2B694}" type="presParOf" srcId="{C386F7AA-6DE1-4075-91E7-4067FE5ABECD}" destId="{B3847401-F226-4FA9-B747-8065C5B7901F}" srcOrd="0" destOrd="0" presId="urn:microsoft.com/office/officeart/2005/8/layout/hierarchy1"/>
    <dgm:cxn modelId="{8F3AA572-8F1A-4430-9D77-6B44EB061952}" type="presParOf" srcId="{B3847401-F226-4FA9-B747-8065C5B7901F}" destId="{511890DB-B030-4BC7-8276-3616D9E68A5A}" srcOrd="0" destOrd="0" presId="urn:microsoft.com/office/officeart/2005/8/layout/hierarchy1"/>
    <dgm:cxn modelId="{BBAD4349-3C30-4C76-A9D9-B752C5DAEA8F}" type="presParOf" srcId="{B3847401-F226-4FA9-B747-8065C5B7901F}" destId="{0085376B-5572-435D-A63E-A93F848E78AD}" srcOrd="1" destOrd="0" presId="urn:microsoft.com/office/officeart/2005/8/layout/hierarchy1"/>
    <dgm:cxn modelId="{CB8B4D20-D5D6-4FF2-83C6-0F0BA95B6D60}" type="presParOf" srcId="{C386F7AA-6DE1-4075-91E7-4067FE5ABECD}" destId="{5AB7C715-2808-41C4-8CE9-B63EC593B4A0}" srcOrd="1" destOrd="0" presId="urn:microsoft.com/office/officeart/2005/8/layout/hierarchy1"/>
    <dgm:cxn modelId="{CCDEC48B-5BC7-4416-ACBC-4AD1FF999F42}" type="presParOf" srcId="{7F7467F5-2E43-40C1-ADB8-E6287DBDC105}" destId="{E436CE8F-9042-4E33-8550-9EE364B9ACC5}" srcOrd="2" destOrd="0" presId="urn:microsoft.com/office/officeart/2005/8/layout/hierarchy1"/>
    <dgm:cxn modelId="{1F88FFA7-2B6F-497D-B05A-FE5EBAF0F6BE}" type="presParOf" srcId="{7F7467F5-2E43-40C1-ADB8-E6287DBDC105}" destId="{BC9FFEED-70B3-444B-AB6D-61183378AB6E}" srcOrd="3" destOrd="0" presId="urn:microsoft.com/office/officeart/2005/8/layout/hierarchy1"/>
    <dgm:cxn modelId="{7F869708-3A31-4711-811B-849D4275CD35}" type="presParOf" srcId="{BC9FFEED-70B3-444B-AB6D-61183378AB6E}" destId="{357B23AC-666F-468C-BB82-A4D2F23525B7}" srcOrd="0" destOrd="0" presId="urn:microsoft.com/office/officeart/2005/8/layout/hierarchy1"/>
    <dgm:cxn modelId="{41FB3B3C-56E8-40B4-B5F0-4CC5561EB541}" type="presParOf" srcId="{357B23AC-666F-468C-BB82-A4D2F23525B7}" destId="{F25F0368-01D8-4DEA-BC25-1B4354019341}" srcOrd="0" destOrd="0" presId="urn:microsoft.com/office/officeart/2005/8/layout/hierarchy1"/>
    <dgm:cxn modelId="{A7292604-0F61-4AC7-A617-7E89AD772A8D}" type="presParOf" srcId="{357B23AC-666F-468C-BB82-A4D2F23525B7}" destId="{865F2A59-FD48-4C2F-8008-DDC74F5B4D4F}" srcOrd="1" destOrd="0" presId="urn:microsoft.com/office/officeart/2005/8/layout/hierarchy1"/>
    <dgm:cxn modelId="{472DCD59-5926-4B41-B383-A563302133A8}" type="presParOf" srcId="{BC9FFEED-70B3-444B-AB6D-61183378AB6E}" destId="{9F153648-7AE6-4590-8F9B-4FE942CA0877}" srcOrd="1" destOrd="0" presId="urn:microsoft.com/office/officeart/2005/8/layout/hierarchy1"/>
    <dgm:cxn modelId="{D77DBC26-FD2B-4BA1-A2BE-5A4F03CA442A}" type="presParOf" srcId="{7F7467F5-2E43-40C1-ADB8-E6287DBDC105}" destId="{9DB7A7FC-F19D-453F-B6CC-07EA104CB7E7}" srcOrd="4" destOrd="0" presId="urn:microsoft.com/office/officeart/2005/8/layout/hierarchy1"/>
    <dgm:cxn modelId="{47BD07C1-0BA4-4E9E-98C9-2506FB702A17}" type="presParOf" srcId="{7F7467F5-2E43-40C1-ADB8-E6287DBDC105}" destId="{4EFDC33D-0BF7-49C4-8D2F-4A6D25E55562}" srcOrd="5" destOrd="0" presId="urn:microsoft.com/office/officeart/2005/8/layout/hierarchy1"/>
    <dgm:cxn modelId="{81D66BF2-C7A3-42C5-9AA8-EB2205536EA1}" type="presParOf" srcId="{4EFDC33D-0BF7-49C4-8D2F-4A6D25E55562}" destId="{9257133A-46AB-4FB5-A51C-DCFE5406B351}" srcOrd="0" destOrd="0" presId="urn:microsoft.com/office/officeart/2005/8/layout/hierarchy1"/>
    <dgm:cxn modelId="{FC75E50D-3F4F-4A90-ABAE-70350474D118}" type="presParOf" srcId="{9257133A-46AB-4FB5-A51C-DCFE5406B351}" destId="{33114CC2-4BAA-4696-A342-90A59B139B9E}" srcOrd="0" destOrd="0" presId="urn:microsoft.com/office/officeart/2005/8/layout/hierarchy1"/>
    <dgm:cxn modelId="{744041B0-0596-4F10-9D60-460921968C78}" type="presParOf" srcId="{9257133A-46AB-4FB5-A51C-DCFE5406B351}" destId="{390AE4FF-2C3B-4430-804A-D8F85DB40079}" srcOrd="1" destOrd="0" presId="urn:microsoft.com/office/officeart/2005/8/layout/hierarchy1"/>
    <dgm:cxn modelId="{FBFAFD0B-2EE6-475C-8213-ABD21AEFCB75}" type="presParOf" srcId="{4EFDC33D-0BF7-49C4-8D2F-4A6D25E55562}" destId="{D2730C83-F276-4008-8678-4FA1BB7FCEA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5E0908-8FE0-4973-AFBA-F6CB92B00D06}" type="datetimeFigureOut">
              <a:rPr lang="ar-EG" smtClean="0"/>
              <a:pPr/>
              <a:t>21/12/1434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C9474-8FAF-4A27-B554-0203BCA075B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9474-8FAF-4A27-B554-0203BCA075B4}" type="slidenum">
              <a:rPr lang="ar-EG" smtClean="0"/>
              <a:pPr/>
              <a:t>7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21/12/1434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E:\nhla\صوور فيس\صور فوتوشوب\HPTexPaper05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38096" y="-24"/>
            <a:ext cx="9182128" cy="6886596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2214" y="1857364"/>
            <a:ext cx="573567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8800" u="sng" dirty="0" smtClean="0">
                <a:solidFill>
                  <a:schemeClr val="accent3">
                    <a:lumMod val="50000"/>
                  </a:schemeClr>
                </a:solidFill>
                <a:latin typeface="Lucida Calligraphy" pitchFamily="66" charset="0"/>
                <a:ea typeface="Times New Roman" pitchFamily="18" charset="0"/>
                <a:cs typeface="Diwani Letter" pitchFamily="2" charset="-78"/>
              </a:rPr>
              <a:t>تاريخ الجنس البشرى</a:t>
            </a:r>
            <a:endParaRPr lang="en-US" sz="8800" u="sng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ea typeface="Times New Roman" pitchFamily="18" charset="0"/>
              <a:cs typeface="Diwani Letter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EG" sz="32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EG" sz="32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5400" dirty="0" smtClean="0">
                <a:solidFill>
                  <a:schemeClr val="accent3">
                    <a:lumMod val="50000"/>
                  </a:schemeClr>
                </a:solidFill>
                <a:latin typeface="Lucida Calligraphy" pitchFamily="66" charset="0"/>
                <a:cs typeface="Diwani Letter" pitchFamily="2" charset="-78"/>
              </a:rPr>
              <a:t>تقديم : ابتهال سعيد</a:t>
            </a:r>
            <a:endParaRPr lang="en-US" sz="54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Diwani Letter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42908" y="1950543"/>
            <a:ext cx="828677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800" u="sng" dirty="0" smtClean="0">
                <a:latin typeface="Arial" pitchFamily="34" charset="0"/>
                <a:cs typeface="Arial" pitchFamily="34" charset="0"/>
              </a:rPr>
              <a:t>تاريخ الجنس البشرى</a:t>
            </a:r>
            <a:endParaRPr kumimoji="0" lang="en-US" sz="2800" b="0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7 مليون سنه </a:t>
            </a: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ـــــــــــــــــــــــــــــــــــــــــــــ 2</a:t>
            </a:r>
            <a:r>
              <a:rPr kumimoji="0" lang="ar-EG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مليون سنه </a:t>
            </a: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ـــــــــــ 7000 سنه ـــــــ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مرحلة ما قبل التاريخ                                                  المرحلة التاريخية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ar-EG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sp>
        <p:nvSpPr>
          <p:cNvPr id="13" name="مربع نص 12"/>
          <p:cNvSpPr txBox="1"/>
          <p:nvPr/>
        </p:nvSpPr>
        <p:spPr>
          <a:xfrm>
            <a:off x="428596" y="1714488"/>
            <a:ext cx="342902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u="sng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البلايستوسين</a:t>
            </a:r>
            <a:endParaRPr lang="ar-EG" sz="2800" b="1" u="sng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ar-EG" sz="28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EG" sz="2800" dirty="0" smtClean="0">
                <a:latin typeface="Arial" pitchFamily="34" charset="0"/>
                <a:cs typeface="Arial" pitchFamily="34" charset="0"/>
              </a:rPr>
              <a:t>( العصر </a:t>
            </a:r>
            <a:r>
              <a:rPr lang="ar-EG" sz="2800" dirty="0" err="1" smtClean="0">
                <a:latin typeface="Arial" pitchFamily="34" charset="0"/>
                <a:cs typeface="Arial" pitchFamily="34" charset="0"/>
              </a:rPr>
              <a:t>الجليدى</a:t>
            </a:r>
            <a:r>
              <a:rPr lang="ar-EG" sz="2800" dirty="0" smtClean="0">
                <a:latin typeface="Arial" pitchFamily="34" charset="0"/>
                <a:cs typeface="Arial" pitchFamily="34" charset="0"/>
              </a:rPr>
              <a:t> )</a:t>
            </a:r>
          </a:p>
          <a:p>
            <a:pPr algn="ctr"/>
            <a:r>
              <a:rPr lang="ar-EG" sz="2800" dirty="0" smtClean="0">
                <a:latin typeface="Arial" pitchFamily="34" charset="0"/>
                <a:cs typeface="Arial" pitchFamily="34" charset="0"/>
              </a:rPr>
              <a:t>( عصر سيادة الإنسان )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800" dirty="0" smtClean="0">
                <a:latin typeface="Arial" pitchFamily="34" charset="0"/>
                <a:cs typeface="Arial" pitchFamily="34" charset="0"/>
              </a:rPr>
              <a:t>منذ 2 مليون سنه مضت حيث بدأ يظهر فيها الإنسان  ويتطور ويسود ويصبح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سيد الكون </a:t>
            </a:r>
          </a:p>
          <a:p>
            <a:pPr algn="ctr"/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الهجوم </a:t>
            </a:r>
            <a:r>
              <a:rPr lang="ar-EG" sz="2800" b="1" dirty="0" err="1" smtClean="0">
                <a:latin typeface="Arial" pitchFamily="34" charset="0"/>
                <a:cs typeface="Arial" pitchFamily="34" charset="0"/>
              </a:rPr>
              <a:t>الجليدى</a:t>
            </a:r>
            <a:endParaRPr lang="ar-EG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572000" y="1857364"/>
            <a:ext cx="342902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u="sng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الهولوسين</a:t>
            </a:r>
            <a:endParaRPr lang="ar-EG" sz="2800" b="1" u="sng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ar-EG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EG" sz="2800" dirty="0" smtClean="0">
                <a:latin typeface="Arial" pitchFamily="34" charset="0"/>
                <a:cs typeface="Arial" pitchFamily="34" charset="0"/>
              </a:rPr>
              <a:t>قوامه الـ5000 : 7000 سنه الأخيرة من عمر الأرض</a:t>
            </a:r>
            <a:endParaRPr lang="ar-EG" sz="2800" b="1" dirty="0" smtClean="0">
              <a:latin typeface="Arial" pitchFamily="34" charset="0"/>
              <a:cs typeface="Arial" pitchFamily="34" charset="0"/>
            </a:endParaRPr>
          </a:p>
          <a:p>
            <a:endParaRPr lang="ar-EG" sz="2800" b="1" dirty="0"/>
          </a:p>
        </p:txBody>
      </p:sp>
      <p:sp>
        <p:nvSpPr>
          <p:cNvPr id="15" name="تمرير أفقي 14"/>
          <p:cNvSpPr/>
          <p:nvPr/>
        </p:nvSpPr>
        <p:spPr>
          <a:xfrm>
            <a:off x="1785918" y="142852"/>
            <a:ext cx="4572032" cy="1214422"/>
          </a:xfrm>
          <a:prstGeom prst="horizontalScroll">
            <a:avLst/>
          </a:prstGeom>
          <a:solidFill>
            <a:schemeClr val="bg2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مستطيل 15"/>
          <p:cNvSpPr/>
          <p:nvPr/>
        </p:nvSpPr>
        <p:spPr>
          <a:xfrm>
            <a:off x="2196722" y="214290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Arabic" pitchFamily="18" charset="-78"/>
                <a:cs typeface="Adobe Arabic" pitchFamily="18" charset="-78"/>
              </a:rPr>
              <a:t>مرحلة ما قبل التاريخ</a:t>
            </a:r>
            <a:endParaRPr lang="ar-SA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571480"/>
            <a:ext cx="71433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فسر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اثناء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رحلتك هذا العام ظهور بحيرات يعيش فيها تماسيح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وسط الصحراء الكبرى ؟؟؟</a:t>
            </a: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180236"/>
            <a:ext cx="80724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ج-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التسعينات قامت وكالة ناسا للفضاء بتصوير الصحراء الكبرى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بالاقمار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الصناعية وتم الكشف عن وجود انهار ما زالت تجرى تحت الصحراء الكبرى حتى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الأن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، هذه المناطق وفق معرفة " المناخ القديم " أو الطقس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التى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مرت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به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مناطق العالم المختلفة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تلك الآثار ترجع لفترات الهجوم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الجليدى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والتراجع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الجليدى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حيث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هذه الفترات كانت تأخذ آلاف السنين ..</a:t>
            </a: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0034" y="1857364"/>
            <a:ext cx="7500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فسر وجود نقوش صخرية عائدة لما قبل التاريخ على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ضخور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الصحراء الكبرى تصور التماسيح ؟؟</a:t>
            </a: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00298" y="343895"/>
            <a:ext cx="5506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ar-EG" sz="32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الأركيولوجيون</a:t>
            </a:r>
            <a:r>
              <a:rPr kumimoji="0" lang="ar-EG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:- علماء الآثار القديمة</a:t>
            </a:r>
            <a:endParaRPr kumimoji="0" lang="ar-EG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00298" y="1357298"/>
            <a:ext cx="2971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{ Artifacts } </a:t>
            </a:r>
            <a:endParaRPr lang="ar-EG" sz="4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786050" y="2143116"/>
            <a:ext cx="232788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dirty="0" smtClean="0"/>
              <a:t>النتاج </a:t>
            </a:r>
            <a:r>
              <a:rPr lang="ar-EG" sz="2800" dirty="0" err="1" smtClean="0"/>
              <a:t>الصناعى</a:t>
            </a:r>
            <a:endParaRPr lang="ar-EG" sz="28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23690" y="3186114"/>
            <a:ext cx="59202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أدوات حجرية ( قام بتشكيلها )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مثل الفأس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اليدوى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عظام ( قام بتشكيلها 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فروع الأشجار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الفن </a:t>
            </a:r>
            <a:r>
              <a:rPr kumimoji="0" lang="ar-EG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الصخرى</a:t>
            </a: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والتماثيل</a:t>
            </a: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76" y="1041614"/>
            <a:ext cx="78581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قام العلماء والمتخصصين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الاركيولوجى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بالبحث والتنقيب فترات طويلة حتى أصبح لديهم مجموعة كبيرة جداً من النتاج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الصناعى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من مناطق مختلفة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وأزمنه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مختلفة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sp>
        <p:nvSpPr>
          <p:cNvPr id="17" name="مستطيل 16"/>
          <p:cNvSpPr/>
          <p:nvPr/>
        </p:nvSpPr>
        <p:spPr>
          <a:xfrm>
            <a:off x="500034" y="400931"/>
            <a:ext cx="7429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كريستيان طومسون ( أمين المتحف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الدنماركى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1886 )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( أول من أخترع تقسيم لفترة ما قبل التاريخ استناداً على ما تم العصور علية من نتاج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صناعى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والمادى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التى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صنع منها )</a:t>
            </a:r>
          </a:p>
        </p:txBody>
      </p:sp>
      <p:grpSp>
        <p:nvGrpSpPr>
          <p:cNvPr id="18" name="مجموعة 17"/>
          <p:cNvGrpSpPr/>
          <p:nvPr/>
        </p:nvGrpSpPr>
        <p:grpSpPr>
          <a:xfrm>
            <a:off x="4993276" y="4271660"/>
            <a:ext cx="2007616" cy="1300480"/>
            <a:chOff x="333362" y="2603508"/>
            <a:chExt cx="2007616" cy="1300480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333362" y="2603508"/>
              <a:ext cx="2007616" cy="1300480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r-EG" sz="3600" dirty="0" smtClean="0"/>
                <a:t>عصور الحجر</a:t>
              </a:r>
              <a:endParaRPr lang="ar-EG" sz="3600" dirty="0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361929" y="2632075"/>
              <a:ext cx="134819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marL="285750" lvl="1" indent="-28575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ar-EG" sz="2800" kern="1200"/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571604" y="4271660"/>
            <a:ext cx="2007616" cy="1300480"/>
            <a:chOff x="333362" y="2603508"/>
            <a:chExt cx="2007616" cy="1300480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333362" y="2603508"/>
              <a:ext cx="2007616" cy="1300480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r-EG" sz="3600" dirty="0" smtClean="0"/>
                <a:t>عصور المعادن</a:t>
              </a:r>
              <a:endParaRPr lang="ar-EG" sz="3600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361929" y="2632075"/>
              <a:ext cx="134819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marL="285750" lvl="1" indent="-28575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ar-EG" sz="2800" kern="1200"/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3000364" y="1827706"/>
            <a:ext cx="2714644" cy="2029922"/>
            <a:chOff x="4761490" y="1038"/>
            <a:chExt cx="2714644" cy="2029922"/>
          </a:xfrm>
        </p:grpSpPr>
        <p:sp>
          <p:nvSpPr>
            <p:cNvPr id="25" name="سهم لأعلى 24"/>
            <p:cNvSpPr/>
            <p:nvPr/>
          </p:nvSpPr>
          <p:spPr>
            <a:xfrm rot="5400000">
              <a:off x="5103851" y="-341323"/>
              <a:ext cx="2029922" cy="2714644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سهم لأعلى 4"/>
            <p:cNvSpPr/>
            <p:nvPr/>
          </p:nvSpPr>
          <p:spPr>
            <a:xfrm>
              <a:off x="4904366" y="508519"/>
              <a:ext cx="2216533" cy="101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400" kern="1200" dirty="0" smtClean="0"/>
                <a:t>مرحلة ما قبل التاريخ</a:t>
              </a:r>
              <a:endParaRPr lang="ar-EG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graphicFrame>
        <p:nvGraphicFramePr>
          <p:cNvPr id="6" name="رسم تخطيطي 5"/>
          <p:cNvGraphicFramePr/>
          <p:nvPr/>
        </p:nvGraphicFramePr>
        <p:xfrm>
          <a:off x="1000100" y="2071678"/>
          <a:ext cx="664373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ستطيل 6"/>
          <p:cNvSpPr/>
          <p:nvPr/>
        </p:nvSpPr>
        <p:spPr>
          <a:xfrm>
            <a:off x="2000232" y="208642"/>
            <a:ext cx="49055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فترة ما قبل التاريخ</a:t>
            </a:r>
          </a:p>
          <a:p>
            <a:pPr algn="ctr"/>
            <a:r>
              <a:rPr lang="ar-EG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عصور الحجر – عصور المعادن</a:t>
            </a:r>
            <a:endParaRPr lang="ar-SA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42852"/>
            <a:ext cx="80009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ونظراً لطول الفترة الزمنية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التى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يستغرقها العصر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الحجرى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القديم قسم طومسون هذا العصر إلى ثلاثة عصور فرعية أخرى</a:t>
            </a: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رسم تخطيطي 10"/>
          <p:cNvGraphicFramePr/>
          <p:nvPr/>
        </p:nvGraphicFramePr>
        <p:xfrm>
          <a:off x="1071538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27649" y="6000768"/>
            <a:ext cx="761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وقد ظهرت تكنولوجيا أو تكنيك مختلف ومميزات مختلفة </a:t>
            </a:r>
            <a:r>
              <a:rPr kumimoji="0" lang="ar-EG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فى</a:t>
            </a: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كل عصر .....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graphicFrame>
        <p:nvGraphicFramePr>
          <p:cNvPr id="5" name="رسم تخطيطي 4"/>
          <p:cNvGraphicFramePr/>
          <p:nvPr/>
        </p:nvGraphicFramePr>
        <p:xfrm>
          <a:off x="976330" y="222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643446"/>
            <a:ext cx="8215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عرفت معظم الحضارات بتشكيل المعادن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بداية المرحلة التاريخية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قسم طومسون العصور على أساس المواد المختلفة المستخدمة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صناعة ( النتاج </a:t>
            </a:r>
            <a:r>
              <a:rPr kumimoji="0" lang="ar-E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الصناعى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</a:t>
            </a: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E:\nhla\صوور فيس\صور فوتوشوب\HPTexPaper05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38096" y="-24"/>
            <a:ext cx="9182128" cy="6886596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2214" y="1142984"/>
            <a:ext cx="573567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8800" u="sng" dirty="0" smtClean="0">
                <a:solidFill>
                  <a:schemeClr val="accent3">
                    <a:lumMod val="50000"/>
                  </a:schemeClr>
                </a:solidFill>
                <a:latin typeface="Lucida Calligraphy" pitchFamily="66" charset="0"/>
                <a:ea typeface="Times New Roman" pitchFamily="18" charset="0"/>
                <a:cs typeface="Diwani Letter" pitchFamily="2" charset="-78"/>
              </a:rPr>
              <a:t>تاريخ الجنس البشرى</a:t>
            </a:r>
            <a:endParaRPr lang="en-US" sz="8800" u="sng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ea typeface="Times New Roman" pitchFamily="18" charset="0"/>
              <a:cs typeface="Diwani Letter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EG" sz="32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EG" sz="32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5400" dirty="0" smtClean="0">
                <a:solidFill>
                  <a:schemeClr val="accent3">
                    <a:lumMod val="50000"/>
                  </a:schemeClr>
                </a:solidFill>
                <a:latin typeface="Lucida Calligraphy" pitchFamily="66" charset="0"/>
                <a:cs typeface="Diwani Letter" pitchFamily="2" charset="-78"/>
              </a:rPr>
              <a:t>تقديم : ابتهال سعيد</a:t>
            </a:r>
            <a:endParaRPr lang="en-US" sz="54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Diwani Letter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Lucida Calligraphy" pitchFamily="66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EG" sz="3200" dirty="0" smtClean="0">
                <a:solidFill>
                  <a:schemeClr val="accent3">
                    <a:lumMod val="50000"/>
                  </a:schemeClr>
                </a:solidFill>
                <a:latin typeface="Lucida Calligraphy" pitchFamily="66" charset="0"/>
                <a:cs typeface="Arial" pitchFamily="34" charset="0"/>
              </a:rPr>
              <a:t>المراجع : عباس , </a:t>
            </a:r>
            <a:r>
              <a:rPr lang="ar-EG" sz="3200" dirty="0" err="1" smtClean="0">
                <a:solidFill>
                  <a:schemeClr val="accent3">
                    <a:lumMod val="50000"/>
                  </a:schemeClr>
                </a:solidFill>
                <a:latin typeface="Lucida Calligraphy" pitchFamily="66" charset="0"/>
                <a:cs typeface="Arial" pitchFamily="34" charset="0"/>
              </a:rPr>
              <a:t>حمدى</a:t>
            </a:r>
            <a:r>
              <a:rPr lang="ar-EG" sz="3200" dirty="0" smtClean="0">
                <a:solidFill>
                  <a:schemeClr val="accent3">
                    <a:lumMod val="50000"/>
                  </a:schemeClr>
                </a:solidFill>
                <a:latin typeface="Lucida Calligraphy" pitchFamily="66" charset="0"/>
                <a:cs typeface="Arial" pitchFamily="34" charset="0"/>
              </a:rPr>
              <a:t> , مجتمعات ما قبل التاريخ , دار المعرفة الجامعية ,2013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Lucida Calligraphy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00166" y="214290"/>
            <a:ext cx="5429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{ </a:t>
            </a:r>
            <a:r>
              <a:rPr lang="ar-EG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الأنثروبولوجيا</a:t>
            </a:r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}  </a:t>
            </a:r>
            <a:endParaRPr lang="ar-S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صورة 6" descr="community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49" y="2214554"/>
            <a:ext cx="4867691" cy="4143404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00034" y="928670"/>
            <a:ext cx="7358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علم دراسة الإنسان </a:t>
            </a:r>
            <a:r>
              <a:rPr lang="ar-EG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فى</a:t>
            </a:r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كل مكان وزمان </a:t>
            </a:r>
            <a:endParaRPr lang="ar-EG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sp>
        <p:nvSpPr>
          <p:cNvPr id="5" name="وسيلة شرح على شكل سحابة 4"/>
          <p:cNvSpPr/>
          <p:nvPr/>
        </p:nvSpPr>
        <p:spPr>
          <a:xfrm>
            <a:off x="1500166" y="214290"/>
            <a:ext cx="5786446" cy="2000264"/>
          </a:xfrm>
          <a:prstGeom prst="cloudCallout">
            <a:avLst>
              <a:gd name="adj1" fmla="val 44236"/>
              <a:gd name="adj2" fmla="val 129577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المكان 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جميع أنحاء العالم</a:t>
            </a: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500198" y="4143380"/>
            <a:ext cx="5786446" cy="2000264"/>
          </a:xfrm>
          <a:prstGeom prst="cloudCallout">
            <a:avLst>
              <a:gd name="adj1" fmla="val -48823"/>
              <a:gd name="adj2" fmla="val -93914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الزمان 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EG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ماضى</a:t>
            </a: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– حاضر - مستقبل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20258370">
            <a:off x="-173769" y="294724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-We must know the past to understand the present and plane to the future ……</a:t>
            </a:r>
            <a:endParaRPr lang="ar-EG" sz="3200" dirty="0"/>
          </a:p>
        </p:txBody>
      </p:sp>
      <p:pic>
        <p:nvPicPr>
          <p:cNvPr id="36867" name="Picture 3" descr="E:\nhla\صوور فيس\صور فوتوشوب\723955_7347775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 rot="9355604">
            <a:off x="1874333" y="4132263"/>
            <a:ext cx="5779792" cy="36338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-32" y="6143644"/>
            <a:ext cx="81253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28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مقياس الزمن </a:t>
            </a:r>
            <a:r>
              <a:rPr lang="ar-EG" sz="2800" b="1" cap="all" spc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الجيولوجى</a:t>
            </a:r>
            <a:r>
              <a:rPr lang="ar-EG" sz="28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Geological Time Scale</a:t>
            </a:r>
            <a:endParaRPr lang="ar-SA" sz="28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صورة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14"/>
            <a:ext cx="7605972" cy="6143668"/>
          </a:xfrm>
          <a:prstGeom prst="rect">
            <a:avLst/>
          </a:prstGeom>
        </p:spPr>
      </p:pic>
      <p:cxnSp>
        <p:nvCxnSpPr>
          <p:cNvPr id="7" name="رابط كسهم مستقيم 6"/>
          <p:cNvCxnSpPr/>
          <p:nvPr/>
        </p:nvCxnSpPr>
        <p:spPr>
          <a:xfrm rot="10800000">
            <a:off x="7500958" y="1285860"/>
            <a:ext cx="571504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pic>
        <p:nvPicPr>
          <p:cNvPr id="7" name="Picture 2" descr="E:\presentation\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554" y="1447850"/>
            <a:ext cx="4898148" cy="305272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71406" y="428604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يبدأ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الماضى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منذ ظهور أشباه البشر على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الارض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ويسير ليمتد إلى الحاضر ومن ثم المستقبل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4684952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يبدأ الزمن الخاص بوجود الظاهرة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الانسانية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مع وجود البشر وأشباههم على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الارض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ولأول مرة عندما ظهر البشر الحقيقيون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فى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عصر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البلاستوسين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والهولوسين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 الحديث ) ويقدر هذا الزمن </a:t>
            </a:r>
            <a:r>
              <a:rPr lang="ar-EG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بـ</a:t>
            </a:r>
            <a:r>
              <a:rPr lang="ar-EG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2 مليون سنه مضت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خلفيات ورق\HPTexPaper09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43174" y="285728"/>
            <a:ext cx="3012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تاريخ الجنس البشرى</a:t>
            </a:r>
            <a:endParaRPr kumimoji="0" lang="ar-EG" sz="3200" b="1" i="0" u="none" strike="noStrike" normalizeH="0" baseline="0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رسم تخطيطي 12"/>
          <p:cNvGraphicFramePr/>
          <p:nvPr/>
        </p:nvGraphicFramePr>
        <p:xfrm>
          <a:off x="452462" y="1539876"/>
          <a:ext cx="7477124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رابط مستقيم 13"/>
          <p:cNvCxnSpPr/>
          <p:nvPr/>
        </p:nvCxnSpPr>
        <p:spPr>
          <a:xfrm rot="10800000">
            <a:off x="2714612" y="928671"/>
            <a:ext cx="3143272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16200000" flipH="1">
            <a:off x="1928794" y="3500438"/>
            <a:ext cx="4429155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4572000" y="3786190"/>
            <a:ext cx="31432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 smtClean="0"/>
              <a:t> منذ 2 : 7 مليون سنه مضت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571472" y="3832215"/>
            <a:ext cx="31432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 smtClean="0"/>
              <a:t>بدأ منذ 4000 سنه </a:t>
            </a:r>
            <a:r>
              <a:rPr lang="ar-EG" sz="2800" dirty="0" err="1" smtClean="0"/>
              <a:t>ق</a:t>
            </a:r>
            <a:r>
              <a:rPr lang="ar-EG" sz="2800" dirty="0" smtClean="0"/>
              <a:t>.م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grpSp>
        <p:nvGrpSpPr>
          <p:cNvPr id="13" name="مجموعة 12"/>
          <p:cNvGrpSpPr/>
          <p:nvPr/>
        </p:nvGrpSpPr>
        <p:grpSpPr>
          <a:xfrm>
            <a:off x="5214943" y="184632"/>
            <a:ext cx="2643206" cy="2029922"/>
            <a:chOff x="989" y="1038"/>
            <a:chExt cx="2031993" cy="2029922"/>
          </a:xfrm>
        </p:grpSpPr>
        <p:sp>
          <p:nvSpPr>
            <p:cNvPr id="14" name="سهم لأعلى 13"/>
            <p:cNvSpPr/>
            <p:nvPr/>
          </p:nvSpPr>
          <p:spPr>
            <a:xfrm rot="16200000">
              <a:off x="2024" y="3"/>
              <a:ext cx="2029922" cy="2031992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سهم لأعلى 4"/>
            <p:cNvSpPr/>
            <p:nvPr/>
          </p:nvSpPr>
          <p:spPr>
            <a:xfrm rot="21600000">
              <a:off x="356226" y="508518"/>
              <a:ext cx="1676756" cy="101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400" dirty="0" smtClean="0"/>
                <a:t>الفترة التاريخية</a:t>
              </a:r>
              <a:endParaRPr lang="ar-EG" sz="2400" kern="1200" dirty="0"/>
            </a:p>
          </p:txBody>
        </p:sp>
      </p:grpSp>
      <p:pic>
        <p:nvPicPr>
          <p:cNvPr id="16" name="Picture 4" descr="hlo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332052"/>
            <a:ext cx="3570278" cy="352584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خلفيات ورق\HPTexPaper0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0" y="-1"/>
            <a:ext cx="8143900" cy="6858001"/>
          </a:xfrm>
          <a:prstGeom prst="rect">
            <a:avLst/>
          </a:prstGeom>
          <a:noFill/>
        </p:spPr>
      </p:pic>
      <p:grpSp>
        <p:nvGrpSpPr>
          <p:cNvPr id="11" name="مجموعة 10"/>
          <p:cNvGrpSpPr/>
          <p:nvPr/>
        </p:nvGrpSpPr>
        <p:grpSpPr>
          <a:xfrm>
            <a:off x="5214942" y="214290"/>
            <a:ext cx="2714644" cy="2029922"/>
            <a:chOff x="4761490" y="1038"/>
            <a:chExt cx="2714644" cy="2029922"/>
          </a:xfrm>
        </p:grpSpPr>
        <p:sp>
          <p:nvSpPr>
            <p:cNvPr id="12" name="سهم لأعلى 11"/>
            <p:cNvSpPr/>
            <p:nvPr/>
          </p:nvSpPr>
          <p:spPr>
            <a:xfrm rot="5400000">
              <a:off x="5103851" y="-341323"/>
              <a:ext cx="2029922" cy="2714644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سهم لأعلى 4"/>
            <p:cNvSpPr/>
            <p:nvPr/>
          </p:nvSpPr>
          <p:spPr>
            <a:xfrm>
              <a:off x="4904366" y="508519"/>
              <a:ext cx="2216533" cy="101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400" kern="1200" dirty="0" smtClean="0"/>
                <a:t>مرحلة ما قبل التاريخ</a:t>
              </a:r>
              <a:endParaRPr lang="ar-EG" sz="2400" kern="1200" dirty="0"/>
            </a:p>
          </p:txBody>
        </p:sp>
      </p:grp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071670" y="1857364"/>
            <a:ext cx="3857652" cy="3643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786050" y="4071942"/>
            <a:ext cx="2398060" cy="92869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EG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فترة ما قبل التاريخ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EG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99.9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009888" y="2357430"/>
            <a:ext cx="2062178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EG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الفترة</a:t>
            </a:r>
            <a:r>
              <a:rPr kumimoji="0" lang="ar-EG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التاريخية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EG" sz="1600" b="1" baseline="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0.1</a:t>
            </a:r>
            <a:endParaRPr kumimoji="0" lang="ar-EG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cxnSp>
        <p:nvCxnSpPr>
          <p:cNvPr id="19" name="AutoShape 10"/>
          <p:cNvCxnSpPr>
            <a:cxnSpLocks noChangeShapeType="1"/>
          </p:cNvCxnSpPr>
          <p:nvPr/>
        </p:nvCxnSpPr>
        <p:spPr bwMode="auto">
          <a:xfrm rot="5400000" flipH="1" flipV="1">
            <a:off x="4000497" y="2357430"/>
            <a:ext cx="1285883" cy="1143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مستطيل 19"/>
          <p:cNvSpPr/>
          <p:nvPr/>
        </p:nvSpPr>
        <p:spPr>
          <a:xfrm>
            <a:off x="2428860" y="5786454"/>
            <a:ext cx="3239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3600" u="sng" dirty="0" smtClean="0">
                <a:latin typeface="Arial" pitchFamily="34" charset="0"/>
                <a:cs typeface="Arial" pitchFamily="34" charset="0"/>
              </a:rPr>
              <a:t>تاريخ الجنس البشرى</a:t>
            </a:r>
            <a:endParaRPr lang="en-US" sz="3600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519</Words>
  <PresentationFormat>عرض على الشاشة (3:4)‏</PresentationFormat>
  <Paragraphs>94</Paragraphs>
  <Slides>19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وافر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nhla</cp:lastModifiedBy>
  <cp:revision>81</cp:revision>
  <dcterms:modified xsi:type="dcterms:W3CDTF">2013-10-25T20:59:53Z</dcterms:modified>
</cp:coreProperties>
</file>