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0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6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3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2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8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0819-2354-4D2A-B579-E4EC60853A0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05A8-AF39-4344-B21B-0B6A1907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2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recxj757lcul/the-future-and-stem-cell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001000" cy="2990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:</a:t>
            </a:r>
            <a:r>
              <a:rPr lang="en-US" dirty="0"/>
              <a:t>Therapeutic applications of stem </a:t>
            </a:r>
            <a:r>
              <a:rPr lang="en-US" dirty="0" smtClean="0"/>
              <a:t>cells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err="1"/>
              <a:t>Zyad</a:t>
            </a:r>
            <a:r>
              <a:rPr lang="en-US" dirty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and Mohamed </a:t>
            </a:r>
            <a:r>
              <a:rPr lang="en-US" dirty="0" err="1"/>
              <a:t>Abass</a:t>
            </a:r>
            <a:r>
              <a:rPr lang="ar-S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610600" cy="175260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https://prezi.com/recxj757lcul/the-future-and-stem-cells/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:Therapeutic applications of stem cells by Zyad Gamal and Mohamed Abass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:Therapeutic applications of stem cells by Zyad Gamal and Mohamed Abass  </dc:title>
  <dc:creator>Windows User</dc:creator>
  <cp:lastModifiedBy>Windows User</cp:lastModifiedBy>
  <cp:revision>1</cp:revision>
  <dcterms:created xsi:type="dcterms:W3CDTF">2015-01-08T12:59:19Z</dcterms:created>
  <dcterms:modified xsi:type="dcterms:W3CDTF">2015-01-08T13:00:59Z</dcterms:modified>
</cp:coreProperties>
</file>