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84" r:id="rId5"/>
    <p:sldId id="282" r:id="rId6"/>
    <p:sldId id="273" r:id="rId7"/>
    <p:sldId id="268" r:id="rId8"/>
    <p:sldId id="283" r:id="rId9"/>
    <p:sldId id="258" r:id="rId10"/>
    <p:sldId id="261" r:id="rId11"/>
    <p:sldId id="259" r:id="rId12"/>
    <p:sldId id="286" r:id="rId13"/>
    <p:sldId id="287" r:id="rId14"/>
    <p:sldId id="288" r:id="rId15"/>
    <p:sldId id="289" r:id="rId16"/>
    <p:sldId id="290" r:id="rId17"/>
    <p:sldId id="291" r:id="rId18"/>
    <p:sldId id="262" r:id="rId19"/>
    <p:sldId id="275" r:id="rId20"/>
    <p:sldId id="266" r:id="rId21"/>
    <p:sldId id="285" r:id="rId22"/>
    <p:sldId id="277" r:id="rId23"/>
    <p:sldId id="263" r:id="rId24"/>
    <p:sldId id="265" r:id="rId25"/>
    <p:sldId id="281" r:id="rId26"/>
    <p:sldId id="276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726" autoAdjust="0"/>
  </p:normalViewPr>
  <p:slideViewPr>
    <p:cSldViewPr>
      <p:cViewPr varScale="1">
        <p:scale>
          <a:sx n="103" d="100"/>
          <a:sy n="103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b.gov.sg/content/edb/en/why-singapore/about-singapore/our-history/1980s.html" TargetMode="External"/><Relationship Id="rId3" Type="http://schemas.openxmlformats.org/officeDocument/2006/relationships/hyperlink" Target="http://www.singstat.gov.sg/" TargetMode="External"/><Relationship Id="rId7" Type="http://schemas.openxmlformats.org/officeDocument/2006/relationships/hyperlink" Target="http://www.edb.gov.sg/content/edb/en/why-singapore/about-singapore/our-history/1970s.html" TargetMode="External"/><Relationship Id="rId2" Type="http://schemas.openxmlformats.org/officeDocument/2006/relationships/hyperlink" Target="http://app.singapore.sg/about-singapore/sg-fa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b.gov.sg/content/edb/en/why-singapore/about-singapore/our-history/1960s.html" TargetMode="External"/><Relationship Id="rId5" Type="http://schemas.openxmlformats.org/officeDocument/2006/relationships/hyperlink" Target="http://www.singstat.gov.sg/index.html" TargetMode="External"/><Relationship Id="rId10" Type="http://schemas.openxmlformats.org/officeDocument/2006/relationships/image" Target="../media/image63.jpeg"/><Relationship Id="rId4" Type="http://schemas.openxmlformats.org/officeDocument/2006/relationships/hyperlink" Target="http://app.singapore.sg/about-singapore/history/early-history" TargetMode="External"/><Relationship Id="rId9" Type="http://schemas.openxmlformats.org/officeDocument/2006/relationships/hyperlink" Target="http://www.edb.gov.sg/content/edb/en/why-singapore/about-singapore/our-history/1990s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4572000"/>
            <a:ext cx="3429000" cy="1752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تقديم</a:t>
            </a:r>
            <a:endParaRPr lang="ar-SA" sz="5400" b="1" i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ar-SA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محمد رضا </a:t>
            </a:r>
          </a:p>
          <a:p>
            <a:r>
              <a:rPr lang="ar-SA" sz="4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عادل محمد</a:t>
            </a:r>
            <a:endParaRPr lang="en-US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86131_singapore-0d2d9bb2606136d3bfc64c30946a5e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3569811"/>
          </a:xfrm>
          <a:prstGeom prst="rect">
            <a:avLst/>
          </a:prstGeom>
        </p:spPr>
      </p:pic>
      <p:pic>
        <p:nvPicPr>
          <p:cNvPr id="5" name="Picture 4" descr="شعار_سنغافور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81500"/>
            <a:ext cx="29718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772400" cy="1066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تجربة سنغافورة</a:t>
            </a:r>
            <a:endParaRPr lang="en-US" sz="6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/>
              <a:t>القضاء على الفساد</a:t>
            </a:r>
            <a:endParaRPr lang="en-US" sz="6600" dirty="0"/>
          </a:p>
        </p:txBody>
      </p:sp>
      <p:pic>
        <p:nvPicPr>
          <p:cNvPr id="4" name="Content Placeholder 3" descr="533520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6128"/>
            <a:ext cx="7239000" cy="4073831"/>
          </a:xfrm>
        </p:spPr>
      </p:pic>
      <p:pic>
        <p:nvPicPr>
          <p:cNvPr id="6" name="Picture 5" descr="53352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9105900" cy="5124450"/>
          </a:xfrm>
          <a:prstGeom prst="rect">
            <a:avLst/>
          </a:prstGeom>
        </p:spPr>
      </p:pic>
      <p:pic>
        <p:nvPicPr>
          <p:cNvPr id="7" name="Picture 6" descr="533520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  <p:pic>
        <p:nvPicPr>
          <p:cNvPr id="8" name="Picture 7" descr="5335205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" y="1371600"/>
            <a:ext cx="9105900" cy="5124450"/>
          </a:xfrm>
          <a:prstGeom prst="rect">
            <a:avLst/>
          </a:prstGeom>
        </p:spPr>
      </p:pic>
      <p:pic>
        <p:nvPicPr>
          <p:cNvPr id="9" name="Picture 8" descr="533520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371600"/>
            <a:ext cx="9105900" cy="512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/>
              <a:t>بلد القوانين</a:t>
            </a:r>
            <a:endParaRPr lang="en-US" sz="6600" dirty="0"/>
          </a:p>
        </p:txBody>
      </p:sp>
      <p:pic>
        <p:nvPicPr>
          <p:cNvPr id="4" name="Content Placeholder 3" descr="53352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7750205" cy="4344194"/>
          </a:xfrm>
        </p:spPr>
      </p:pic>
      <p:pic>
        <p:nvPicPr>
          <p:cNvPr id="5" name="Picture 4" descr="533520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752600"/>
            <a:ext cx="7162800" cy="4014938"/>
          </a:xfrm>
          <a:prstGeom prst="rect">
            <a:avLst/>
          </a:prstGeom>
        </p:spPr>
      </p:pic>
      <p:pic>
        <p:nvPicPr>
          <p:cNvPr id="6" name="Picture 5" descr="53352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2035943"/>
            <a:ext cx="6019800" cy="3374257"/>
          </a:xfrm>
          <a:prstGeom prst="rect">
            <a:avLst/>
          </a:prstGeom>
        </p:spPr>
      </p:pic>
      <p:pic>
        <p:nvPicPr>
          <p:cNvPr id="7" name="Picture 6" descr="533520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2209800"/>
            <a:ext cx="5467350" cy="3064594"/>
          </a:xfrm>
          <a:prstGeom prst="rect">
            <a:avLst/>
          </a:prstGeom>
        </p:spPr>
      </p:pic>
      <p:pic>
        <p:nvPicPr>
          <p:cNvPr id="8" name="Picture 7" descr="5335205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0194" y="4114800"/>
            <a:ext cx="4571106" cy="2562225"/>
          </a:xfrm>
          <a:prstGeom prst="rect">
            <a:avLst/>
          </a:prstGeom>
        </p:spPr>
      </p:pic>
      <p:pic>
        <p:nvPicPr>
          <p:cNvPr id="9" name="Picture 8" descr="5335205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1915" y="1371600"/>
            <a:ext cx="4622085" cy="2743200"/>
          </a:xfrm>
          <a:prstGeom prst="rect">
            <a:avLst/>
          </a:prstGeom>
        </p:spPr>
      </p:pic>
      <p:pic>
        <p:nvPicPr>
          <p:cNvPr id="10" name="Picture 9" descr="5335205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71600"/>
            <a:ext cx="4893972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287816-background-concept-wordcloud-illustration-of-economics-internationa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-3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r>
              <a:rPr lang="ar-EG" sz="6600" b="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اقتصاد سنغافورة </a:t>
            </a:r>
            <a:endParaRPr lang="ar-EG" sz="6600" b="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9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1965</a:t>
            </a:r>
            <a:r>
              <a:rPr lang="en-US" sz="36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s</a:t>
            </a:r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ar-EG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Content Placeholder 5" descr="249x290-196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990600"/>
            <a:ext cx="4572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81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1970s</a:t>
            </a:r>
            <a:endParaRPr lang="ar-EG" sz="440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Content Placeholder 3" descr="249x290-197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2" y="775468"/>
            <a:ext cx="5105398" cy="59460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1980s</a:t>
            </a:r>
            <a:endParaRPr lang="ar-EG" sz="4400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Content Placeholder 3" descr="249x290-1980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838200"/>
            <a:ext cx="4800602" cy="5591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74676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1990s</a:t>
            </a:r>
            <a:endParaRPr lang="ar-EG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Content Placeholder 3" descr="249x290-1990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931279"/>
            <a:ext cx="4953002" cy="5926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Arc 5"/>
          <p:cNvSpPr/>
          <p:nvPr/>
        </p:nvSpPr>
        <p:spPr>
          <a:xfrm flipH="1">
            <a:off x="4495799" y="2362200"/>
            <a:ext cx="45719" cy="5334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987" b="27678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"/>
            <a:ext cx="7162800" cy="97536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/>
              <a:t>التسهيلات التجارية</a:t>
            </a:r>
            <a:endParaRPr lang="en-US" sz="4000" dirty="0"/>
          </a:p>
        </p:txBody>
      </p:sp>
      <p:pic>
        <p:nvPicPr>
          <p:cNvPr id="4" name="Content Placeholder 3" descr="533520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6128"/>
            <a:ext cx="7239000" cy="4073831"/>
          </a:xfrm>
        </p:spPr>
      </p:pic>
      <p:pic>
        <p:nvPicPr>
          <p:cNvPr id="5" name="Picture 4" descr="533520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  <p:pic>
        <p:nvPicPr>
          <p:cNvPr id="6" name="Picture 5" descr="533520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" y="1295400"/>
            <a:ext cx="9105900" cy="5124450"/>
          </a:xfrm>
          <a:prstGeom prst="rect">
            <a:avLst/>
          </a:prstGeom>
        </p:spPr>
      </p:pic>
      <p:pic>
        <p:nvPicPr>
          <p:cNvPr id="7" name="Picture 6" descr="5335205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" y="1371600"/>
            <a:ext cx="9105900" cy="5124450"/>
          </a:xfrm>
          <a:prstGeom prst="rect">
            <a:avLst/>
          </a:prstGeom>
        </p:spPr>
      </p:pic>
      <p:pic>
        <p:nvPicPr>
          <p:cNvPr id="8" name="Content Placeholder 3" descr="Pictur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16118"/>
            <a:ext cx="7010400" cy="6798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ctur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8163"/>
          </a:xfrm>
        </p:spPr>
      </p:pic>
      <p:pic>
        <p:nvPicPr>
          <p:cNvPr id="7" name="Content Placeholder 3" descr="Pictur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541923_521011508043166_166927475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038600" cy="6051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10660811_521011618043155_20827513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2" y="381000"/>
            <a:ext cx="4419598" cy="6026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Administrator\Desktop\تجربة سنعافورة\New Folder\533520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7969700" cy="446722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Desktop\تجربة سنعافورة\New Folder\53352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362200"/>
            <a:ext cx="6591300" cy="3694596"/>
          </a:xfrm>
          <a:prstGeom prst="rect">
            <a:avLst/>
          </a:prstGeom>
          <a:noFill/>
        </p:spPr>
      </p:pic>
      <p:pic>
        <p:nvPicPr>
          <p:cNvPr id="1028" name="Picture 4" descr="C:\Documents and Settings\Administrator\Desktop\تجربة سنعافورة\New Folder\533520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2709"/>
            <a:ext cx="9072574" cy="508541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istrator\Desktop\تجربة سنعافورة\New Folder\5335205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981200"/>
            <a:ext cx="7502526" cy="4205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Content Placeholder 5" descr="1236457_687513787926691_46157571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lky_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815340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999066_547208908649866_66834434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380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هنالك امل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str-ly.com_1377945413_1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5577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NTEL IESF\New Folder\168264_10151581264288389_100347814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ar-EG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يا محول الحال و الاحوال حول حالنا الى  احسن حال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item_1.thumbnail.carousel-img.1400.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914400"/>
            <a:ext cx="40386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الى اللقاء فى الجزء الثانى من تجربة سنغافورة</a:t>
            </a:r>
            <a:r>
              <a:rPr lang="ar-EG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7239000" cy="394113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http://app.singapore.sg/about-singapore/sg-facts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http://www.singstat.gov.sg/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http://app.singapore.sg/about-singapore/sg-facts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http://app.singapore.sg/about-singapore/sg-facts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http://app.singapore.sg/about-singapore/history/early-history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http://www.singstat.gov.sg/index.html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http://www.edb.gov.sg/content/edb/en/why-singapore/about-singapore/our-history/1960s.html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http://www.edb.gov.sg/content/edb/en/why-singapore/about-singapore/our-history/1970s.html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http://www.edb.gov.sg/content/edb/en/why-singapore/about-singapore/our-history/1980s.html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http://www.edb.gov.sg/content/edb/en/why-singapore/about-singapore/our-history/1990s.html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eferences_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448800" cy="228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lhnZ6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0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53352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267200" cy="5438774"/>
          </a:xfrm>
        </p:spPr>
      </p:pic>
      <p:pic>
        <p:nvPicPr>
          <p:cNvPr id="5" name="Picture 4" descr="خواطر 9 - الحلقة 23 - هنالك أمل-حسناء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066800"/>
            <a:ext cx="5086350" cy="5486400"/>
          </a:xfrm>
          <a:prstGeom prst="rect">
            <a:avLst/>
          </a:prstGeom>
        </p:spPr>
      </p:pic>
      <p:pic>
        <p:nvPicPr>
          <p:cNvPr id="6" name="Picture 5" descr="53352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9200"/>
            <a:ext cx="9144000" cy="5125453"/>
          </a:xfrm>
          <a:prstGeom prst="rect">
            <a:avLst/>
          </a:prstGeom>
        </p:spPr>
      </p:pic>
      <p:pic>
        <p:nvPicPr>
          <p:cNvPr id="7" name="Picture 6" descr="53352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447800"/>
            <a:ext cx="8156618" cy="4572000"/>
          </a:xfrm>
          <a:prstGeom prst="rect">
            <a:avLst/>
          </a:prstGeom>
        </p:spPr>
      </p:pic>
      <p:pic>
        <p:nvPicPr>
          <p:cNvPr id="8" name="Picture 7" descr="53352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295400"/>
            <a:ext cx="8332633" cy="4670660"/>
          </a:xfrm>
          <a:prstGeom prst="rect">
            <a:avLst/>
          </a:prstGeom>
        </p:spPr>
      </p:pic>
      <p:pic>
        <p:nvPicPr>
          <p:cNvPr id="13" name="Picture 12" descr="precoloni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599" y="1048760"/>
            <a:ext cx="7924802" cy="4760480"/>
          </a:xfrm>
          <a:prstGeom prst="rect">
            <a:avLst/>
          </a:prstGeom>
        </p:spPr>
      </p:pic>
      <p:pic>
        <p:nvPicPr>
          <p:cNvPr id="14" name="Picture 13" descr="خواطر 9 - الحلقة 23 - هنالك أمل-حسناء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43000"/>
            <a:ext cx="9105900" cy="5124450"/>
          </a:xfrm>
          <a:prstGeom prst="rect">
            <a:avLst/>
          </a:prstGeom>
        </p:spPr>
      </p:pic>
      <p:pic>
        <p:nvPicPr>
          <p:cNvPr id="15" name="Content Placeholder 3" descr="خواطر 9 - الحلقة 23 - هنالك أمل-حسناء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1371600"/>
            <a:ext cx="8042418" cy="4525963"/>
          </a:xfrm>
          <a:prstGeom prst="rect">
            <a:avLst/>
          </a:prstGeom>
        </p:spPr>
      </p:pic>
      <p:pic>
        <p:nvPicPr>
          <p:cNvPr id="16" name="Content Placeholder 3" descr="خواطر 9 - الحلقة 23 - هنالك أمل-حسناء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791" y="1600200"/>
            <a:ext cx="8042418" cy="4525963"/>
          </a:xfrm>
          <a:prstGeom prst="rect">
            <a:avLst/>
          </a:prstGeom>
        </p:spPr>
      </p:pic>
      <p:pic>
        <p:nvPicPr>
          <p:cNvPr id="17" name="Content Placeholder 3" descr="خواطر 9 - الحلقة 23 - هنالك أمل-حسناء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3191" y="1752600"/>
            <a:ext cx="804241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74676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From the bottom to the top</a:t>
            </a:r>
            <a:endParaRPr lang="ar-EG" sz="4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Content Placeholder 3" descr="Aerial_View_of_Singapore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4419600" cy="5410200"/>
          </a:xfrm>
        </p:spPr>
      </p:pic>
      <p:pic>
        <p:nvPicPr>
          <p:cNvPr id="5" name="Picture 4" descr="singap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447800"/>
            <a:ext cx="44196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EG" dirty="0"/>
          </a:p>
        </p:txBody>
      </p:sp>
      <p:pic>
        <p:nvPicPr>
          <p:cNvPr id="4" name="Content Placeholder 3" descr="lky-c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2" y="362149"/>
            <a:ext cx="8229598" cy="6169148"/>
          </a:xfrm>
        </p:spPr>
      </p:pic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685800" y="0"/>
            <a:ext cx="7848600" cy="685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ingapore_in_its_region_(zoom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خريطة_سنغافور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Content Placeholder 5" descr="lee-kuan-yew-1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0"/>
            <a:ext cx="58102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ar-SA" sz="6600" dirty="0" smtClean="0"/>
              <a:t>الوحدة</a:t>
            </a:r>
            <a:r>
              <a:rPr lang="ar-SA" sz="11500" dirty="0" smtClean="0"/>
              <a:t> </a:t>
            </a:r>
            <a:r>
              <a:rPr lang="ar-SA" sz="6600" dirty="0" smtClean="0"/>
              <a:t>الوطنية</a:t>
            </a:r>
            <a:endParaRPr lang="en-US" sz="11500" dirty="0"/>
          </a:p>
        </p:txBody>
      </p:sp>
      <p:pic>
        <p:nvPicPr>
          <p:cNvPr id="4" name="Content Placeholder 3" descr="53352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8299" y="3937636"/>
            <a:ext cx="5210041" cy="2920364"/>
          </a:xfrm>
        </p:spPr>
      </p:pic>
      <p:pic>
        <p:nvPicPr>
          <p:cNvPr id="5" name="Picture 4" descr="533520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371600"/>
            <a:ext cx="4893970" cy="2590800"/>
          </a:xfrm>
          <a:prstGeom prst="rect">
            <a:avLst/>
          </a:prstGeom>
        </p:spPr>
      </p:pic>
      <p:pic>
        <p:nvPicPr>
          <p:cNvPr id="7" name="Picture 6" descr="5335205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28600" y="1371600"/>
            <a:ext cx="4793804" cy="2687052"/>
          </a:xfrm>
          <a:prstGeom prst="rect">
            <a:avLst/>
          </a:prstGeom>
        </p:spPr>
      </p:pic>
      <p:pic>
        <p:nvPicPr>
          <p:cNvPr id="8" name="Picture 7" descr="5335205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2400" y="1143000"/>
            <a:ext cx="9535886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1039</TotalTime>
  <Words>80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تجربة سنغافورة</vt:lpstr>
      <vt:lpstr>Slide 2</vt:lpstr>
      <vt:lpstr>Slide 3</vt:lpstr>
      <vt:lpstr>From the bottom to the top</vt:lpstr>
      <vt:lpstr> </vt:lpstr>
      <vt:lpstr>Slide 6</vt:lpstr>
      <vt:lpstr>Slide 7</vt:lpstr>
      <vt:lpstr>Slide 8</vt:lpstr>
      <vt:lpstr>الوحدة الوطنية</vt:lpstr>
      <vt:lpstr>القضاء على الفساد</vt:lpstr>
      <vt:lpstr>بلد القوانين</vt:lpstr>
      <vt:lpstr>اقتصاد سنغافورة </vt:lpstr>
      <vt:lpstr>1965s </vt:lpstr>
      <vt:lpstr>1970s</vt:lpstr>
      <vt:lpstr>1980s</vt:lpstr>
      <vt:lpstr>1990s</vt:lpstr>
      <vt:lpstr>Slide 17</vt:lpstr>
      <vt:lpstr>التسهيلات التجارية</vt:lpstr>
      <vt:lpstr>Slide 19</vt:lpstr>
      <vt:lpstr>Slide 20</vt:lpstr>
      <vt:lpstr>Slide 21</vt:lpstr>
      <vt:lpstr>Slide 22</vt:lpstr>
      <vt:lpstr>هنالك امل 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تجربة سنغافورة</dc:title>
  <dc:creator/>
  <cp:lastModifiedBy>masrawy</cp:lastModifiedBy>
  <cp:revision>81</cp:revision>
  <dcterms:created xsi:type="dcterms:W3CDTF">2006-08-16T00:00:00Z</dcterms:created>
  <dcterms:modified xsi:type="dcterms:W3CDTF">2015-02-21T11:43:55Z</dcterms:modified>
</cp:coreProperties>
</file>