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0" r:id="rId1"/>
  </p:sldMasterIdLst>
  <p:notesMasterIdLst>
    <p:notesMasterId r:id="rId12"/>
  </p:notesMasterIdLst>
  <p:sldIdLst>
    <p:sldId id="256" r:id="rId2"/>
    <p:sldId id="257" r:id="rId3"/>
    <p:sldId id="267" r:id="rId4"/>
    <p:sldId id="272" r:id="rId5"/>
    <p:sldId id="266" r:id="rId6"/>
    <p:sldId id="268" r:id="rId7"/>
    <p:sldId id="265" r:id="rId8"/>
    <p:sldId id="259" r:id="rId9"/>
    <p:sldId id="270" r:id="rId10"/>
    <p:sldId id="269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34557" autoAdjust="0"/>
    <p:restoredTop sz="86413" autoAdjust="0"/>
  </p:normalViewPr>
  <p:slideViewPr>
    <p:cSldViewPr>
      <p:cViewPr varScale="1">
        <p:scale>
          <a:sx n="73" d="100"/>
          <a:sy n="73" d="100"/>
        </p:scale>
        <p:origin x="-420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EG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D4E35EEB-A0BB-4599-B954-E7578EE257AE}" type="datetimeFigureOut">
              <a:rPr lang="ar-EG" smtClean="0"/>
              <a:pPr/>
              <a:t>17/05/1432</a:t>
            </a:fld>
            <a:endParaRPr lang="ar-EG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EG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8D968ED5-FE6B-4AA7-8387-8762F5E87275}" type="slidenum">
              <a:rPr lang="ar-EG" smtClean="0"/>
              <a:pPr/>
              <a:t>‹#›</a:t>
            </a:fld>
            <a:endParaRPr lang="ar-EG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endParaRPr lang="ar-EG" sz="2000" dirty="0" smtClean="0"/>
          </a:p>
          <a:p>
            <a:endParaRPr lang="ar-EG" sz="2000" dirty="0" smtClean="0"/>
          </a:p>
          <a:p>
            <a:endParaRPr lang="ar-EG" sz="2000" dirty="0" smtClean="0"/>
          </a:p>
          <a:p>
            <a:endParaRPr lang="ar-EG" sz="2000" dirty="0" smtClean="0"/>
          </a:p>
          <a:p>
            <a:endParaRPr lang="ar-EG" sz="2000" dirty="0" smtClean="0"/>
          </a:p>
          <a:p>
            <a:endParaRPr lang="ar-EG" sz="2000" dirty="0" smtClean="0"/>
          </a:p>
          <a:p>
            <a:endParaRPr lang="ar-EG" sz="2000" dirty="0" smtClean="0"/>
          </a:p>
          <a:p>
            <a:r>
              <a:rPr lang="ar-EG" sz="2000" dirty="0" smtClean="0"/>
              <a:t>فكره المشروع</a:t>
            </a:r>
          </a:p>
          <a:p>
            <a:r>
              <a:rPr lang="ar-EG" sz="2000" dirty="0" smtClean="0"/>
              <a:t>1</a:t>
            </a:r>
          </a:p>
          <a:p>
            <a:r>
              <a:rPr lang="ar-EG" sz="2000" dirty="0" smtClean="0"/>
              <a:t>2</a:t>
            </a:r>
          </a:p>
          <a:p>
            <a:r>
              <a:rPr lang="ar-EG" sz="2000" dirty="0" smtClean="0"/>
              <a:t>3</a:t>
            </a:r>
          </a:p>
          <a:p>
            <a:r>
              <a:rPr lang="ar-EG" sz="2000" dirty="0" smtClean="0"/>
              <a:t>4</a:t>
            </a:r>
          </a:p>
          <a:p>
            <a:r>
              <a:rPr lang="ar-EG" sz="2000" dirty="0" smtClean="0"/>
              <a:t>5</a:t>
            </a:r>
          </a:p>
          <a:p>
            <a:r>
              <a:rPr lang="ar-EG" sz="2000" dirty="0" smtClean="0"/>
              <a:t>6</a:t>
            </a:r>
          </a:p>
          <a:p>
            <a:r>
              <a:rPr lang="ar-EG" sz="2000" dirty="0" smtClean="0"/>
              <a:t>7</a:t>
            </a:r>
          </a:p>
          <a:p>
            <a:r>
              <a:rPr lang="ar-EG" sz="2000" dirty="0" smtClean="0"/>
              <a:t>8</a:t>
            </a:r>
          </a:p>
          <a:p>
            <a:r>
              <a:rPr lang="ar-EG" sz="2000" dirty="0" smtClean="0"/>
              <a:t>9</a:t>
            </a:r>
          </a:p>
          <a:p>
            <a:r>
              <a:rPr lang="ar-EG" sz="2000" dirty="0" smtClean="0"/>
              <a:t>10</a:t>
            </a:r>
          </a:p>
          <a:p>
            <a:r>
              <a:rPr lang="ar-EG" sz="2000" dirty="0" smtClean="0"/>
              <a:t>11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968ED5-FE6B-4AA7-8387-8762F5E87275}" type="slidenum">
              <a:rPr lang="ar-EG" smtClean="0"/>
              <a:pPr/>
              <a:t>1</a:t>
            </a:fld>
            <a:endParaRPr lang="ar-EG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4/20/2011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4/20/2011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4/20/2011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4/20/2011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4/20/2011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dissolve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4/20/2011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dissolve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4/20/2011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dissolve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4/20/2011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dissolve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4/20/2011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4/20/2011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dissolve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4/20/2011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dissolve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4/20/2011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transition>
    <p:dissolve/>
  </p:transition>
  <p:timing>
    <p:tnLst>
      <p:par>
        <p:cTn id="1" dur="indefinite" restart="never" nodeType="tmRoot"/>
      </p:par>
    </p:tnLst>
  </p:timing>
  <p:txStyles>
    <p:titleStyle>
      <a:lvl1pPr algn="l" rtl="1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r" rtl="1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r" rtl="1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r" rtl="1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r" rtl="1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r" rtl="1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r" rtl="1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r" rtl="1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r" rtl="1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r" rtl="1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ar-EG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 فكره المشروع</a:t>
            </a:r>
          </a:p>
          <a:p>
            <a:pPr marL="514350" indent="-514350">
              <a:buFont typeface="+mj-lt"/>
              <a:buAutoNum type="arabicPeriod"/>
            </a:pPr>
            <a:r>
              <a:rPr lang="ar-EG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 اهداف المشروع</a:t>
            </a:r>
          </a:p>
          <a:p>
            <a:pPr marL="514350" indent="-514350">
              <a:buFont typeface="+mj-lt"/>
              <a:buAutoNum type="arabicPeriod"/>
            </a:pPr>
            <a:r>
              <a:rPr lang="ar-EG" dirty="0" smtClean="0"/>
              <a:t>  </a:t>
            </a:r>
            <a:r>
              <a:rPr lang="ar-EG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المقترحات</a:t>
            </a:r>
          </a:p>
          <a:p>
            <a:pPr marL="514350" indent="-514350">
              <a:buFont typeface="+mj-lt"/>
              <a:buNone/>
            </a:pPr>
            <a:endParaRPr lang="ar-EG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ar-EG" dirty="0" smtClean="0"/>
              <a:t>     نحو تكامل افضل للوطن العربى</a:t>
            </a:r>
            <a:endParaRPr lang="ar-EG" dirty="0"/>
          </a:p>
        </p:txBody>
      </p:sp>
    </p:spTree>
  </p:cSld>
  <p:clrMapOvr>
    <a:masterClrMapping/>
  </p:clrMapOvr>
  <p:transition spd="slow">
    <p:newsflash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EG" dirty="0" smtClean="0"/>
              <a:t>محمود جمال خريج كلية خدمة اجتماعية</a:t>
            </a:r>
          </a:p>
          <a:p>
            <a:endParaRPr lang="ar-EG" dirty="0" smtClean="0"/>
          </a:p>
          <a:p>
            <a:r>
              <a:rPr lang="ar-EG" dirty="0" smtClean="0"/>
              <a:t>محمود حمدان طالب فى مدرسة عبد السلام عبد الغفار الاعدادية</a:t>
            </a:r>
          </a:p>
          <a:p>
            <a:endParaRPr lang="ar-EG" dirty="0" smtClean="0"/>
          </a:p>
          <a:p>
            <a:r>
              <a:rPr lang="ar-EG" dirty="0" smtClean="0"/>
              <a:t>مصطفى اشرف طالب فى مدرسة عبد السلام عبد الغفارالاعدادية</a:t>
            </a:r>
          </a:p>
          <a:p>
            <a:endParaRPr lang="ar-EG" dirty="0" smtClean="0"/>
          </a:p>
          <a:p>
            <a:r>
              <a:rPr lang="ar-EG" dirty="0" smtClean="0"/>
              <a:t>محمد جمال طالب فى مدرسة عبد السلام عبد الغفار الاعدادية</a:t>
            </a:r>
            <a:endParaRPr lang="ar-EG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ar-EG" dirty="0" smtClean="0"/>
              <a:t>اعداد:</a:t>
            </a:r>
            <a:endParaRPr lang="ar-EG" dirty="0"/>
          </a:p>
        </p:txBody>
      </p:sp>
    </p:spTree>
  </p:cSld>
  <p:clrMapOvr>
    <a:masterClrMapping/>
  </p:clrMapOvr>
  <p:transition>
    <p:dissolv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ar-EG" dirty="0" smtClean="0"/>
              <a:t>1-اعاده هيكله نظام السوق العربى المشترك.</a:t>
            </a:r>
          </a:p>
          <a:p>
            <a:r>
              <a:rPr lang="ar-EG" dirty="0" smtClean="0"/>
              <a:t>2-انشاء صندوق عربى يعمل علي تنميه الاقتصاد داخل الوطن العربى.</a:t>
            </a:r>
          </a:p>
          <a:p>
            <a:r>
              <a:rPr lang="ar-EG" dirty="0" smtClean="0"/>
              <a:t>3-اقامه اتفاقيات تضمن تنفيذ الاتفاقيات القديمه.</a:t>
            </a:r>
          </a:p>
          <a:p>
            <a:r>
              <a:rPr lang="ar-EG" dirty="0" smtClean="0"/>
              <a:t>4-منع التسهيلات </a:t>
            </a:r>
            <a:r>
              <a:rPr lang="ar-EG" dirty="0" smtClean="0"/>
              <a:t>الخاصه للاستيراد المنتجات الاجنبيه المتوفره فى السوق.</a:t>
            </a:r>
          </a:p>
          <a:p>
            <a:r>
              <a:rPr lang="ar-EG" dirty="0" smtClean="0"/>
              <a:t>5-فتح الاسواق </a:t>
            </a:r>
            <a:r>
              <a:rPr lang="ar-EG" dirty="0" smtClean="0"/>
              <a:t>وزياده التبادل التجاري بين الدول العربيه حيث تبلغ نسبه التبادل التجاري 12% فقط من الدول العربيه.</a:t>
            </a:r>
          </a:p>
          <a:p>
            <a:r>
              <a:rPr lang="ar-EG" dirty="0" smtClean="0"/>
              <a:t>6-العمل </a:t>
            </a:r>
            <a:r>
              <a:rPr lang="ar-EG" dirty="0" smtClean="0"/>
              <a:t>على انشاء مدن صناعيه داخل الوطن العربى والمساهمه فى حل المشكله الاقتصاديه.</a:t>
            </a:r>
          </a:p>
          <a:p>
            <a:r>
              <a:rPr lang="ar-EG" dirty="0" smtClean="0"/>
              <a:t>7-منح </a:t>
            </a:r>
            <a:r>
              <a:rPr lang="ar-EG" dirty="0" smtClean="0"/>
              <a:t>تسهيلات من قبل الحكومه العربيه لتيسير الاستثمار.</a:t>
            </a:r>
          </a:p>
          <a:p>
            <a:r>
              <a:rPr lang="ar-EG" dirty="0" smtClean="0"/>
              <a:t>8-محاوله </a:t>
            </a:r>
            <a:r>
              <a:rPr lang="ar-EG" dirty="0" smtClean="0"/>
              <a:t>استغلال الاراضى الزراعيه الصالحه للزراعه واستخدام الاساليب  الحديثه.</a:t>
            </a:r>
            <a:endParaRPr lang="ar-EG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ar-EG" dirty="0" smtClean="0"/>
              <a:t>فكره المشروع                </a:t>
            </a:r>
            <a:endParaRPr lang="ar-EG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ar-EG" dirty="0" smtClean="0"/>
              <a:t>انشاء صندوق عربى داخل الوطن العربى</a:t>
            </a:r>
            <a:endParaRPr lang="ar-EG" dirty="0"/>
          </a:p>
        </p:txBody>
      </p:sp>
      <p:pic>
        <p:nvPicPr>
          <p:cNvPr id="4" name="Content Placeholder 6" descr="4d237b56b37b8[1]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90600" y="1295400"/>
            <a:ext cx="4800600" cy="4800600"/>
          </a:xfrm>
        </p:spPr>
      </p:pic>
    </p:spTree>
  </p:cSld>
  <p:clrMapOvr>
    <a:masterClrMapping/>
  </p:clrMapOvr>
  <p:transition>
    <p:dissolv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ar-EG" dirty="0" smtClean="0"/>
              <a:t>الفرق بين الصندوقين:</a:t>
            </a:r>
            <a:endParaRPr lang="ar-EG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/>
        <p:txBody>
          <a:bodyPr/>
          <a:lstStyle/>
          <a:p>
            <a:r>
              <a:rPr lang="ar-EG" dirty="0" smtClean="0"/>
              <a:t>الصندوق المقترح</a:t>
            </a:r>
            <a:endParaRPr lang="ar-EG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ar-EG" dirty="0" smtClean="0"/>
              <a:t>الصندوق القائم</a:t>
            </a:r>
            <a:endParaRPr lang="ar-EG" dirty="0"/>
          </a:p>
        </p:txBody>
      </p:sp>
    </p:spTree>
  </p:cSld>
  <p:clrMapOvr>
    <a:masterClrMapping/>
  </p:clrMapOvr>
  <p:transition>
    <p:dissolv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r"/>
            <a:r>
              <a:rPr lang="ar-EG" dirty="0" smtClean="0"/>
              <a:t>العمل على انشاء مدن صناعية داخل الوطن العربى </a:t>
            </a:r>
            <a:endParaRPr lang="ar-EG" dirty="0"/>
          </a:p>
        </p:txBody>
      </p:sp>
      <p:pic>
        <p:nvPicPr>
          <p:cNvPr id="4" name="Content Placeholder 8" descr="factory_716886767[1]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90600" y="1447799"/>
            <a:ext cx="7162800" cy="4724401"/>
          </a:xfrm>
          <a:prstGeom prst="rect">
            <a:avLst/>
          </a:prstGeom>
          <a:ln>
            <a:noFill/>
            <a:prstDash val="sysDash"/>
            <a:miter lim="800000"/>
          </a:ln>
        </p:spPr>
      </p:pic>
    </p:spTree>
  </p:cSld>
  <p:clrMapOvr>
    <a:masterClrMapping/>
  </p:clrMapOvr>
  <p:transition>
    <p:dissolv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ar-EG" dirty="0" smtClean="0"/>
              <a:t>استغلال الاراضى الزراعية الصالحة للزراعة</a:t>
            </a:r>
            <a:endParaRPr lang="ar-EG" dirty="0"/>
          </a:p>
        </p:txBody>
      </p:sp>
      <p:pic>
        <p:nvPicPr>
          <p:cNvPr id="4" name="Content Placeholder 6" descr="IMG_6679[1]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554692" y="1481138"/>
            <a:ext cx="6034616" cy="4525962"/>
          </a:xfrm>
        </p:spPr>
      </p:pic>
    </p:spTree>
  </p:cSld>
  <p:clrMapOvr>
    <a:masterClrMapping/>
  </p:clrMapOvr>
  <p:transition>
    <p:dissolv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ar-EG" dirty="0" smtClean="0"/>
              <a:t>اهداف المشروع </a:t>
            </a:r>
            <a:endParaRPr lang="ar-EG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ar-EG" dirty="0" smtClean="0"/>
              <a:t>الحد من البطالة وتزايد فرص العمل</a:t>
            </a:r>
          </a:p>
          <a:p>
            <a:endParaRPr lang="ar-EG" dirty="0" smtClean="0"/>
          </a:p>
          <a:p>
            <a:r>
              <a:rPr lang="ar-EG" dirty="0" smtClean="0"/>
              <a:t>ترابط الوطن العربى اقتصاديا وسياسيا</a:t>
            </a:r>
            <a:endParaRPr lang="ar-EG" dirty="0"/>
          </a:p>
        </p:txBody>
      </p:sp>
      <p:pic>
        <p:nvPicPr>
          <p:cNvPr id="7" name="Picture 2" descr="C:\Users\HOBA\Desktop\000bcdb9591a0b663c9b3f[1].jpg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457200" y="1447800"/>
            <a:ext cx="4040188" cy="4724400"/>
          </a:xfrm>
          <a:prstGeom prst="rect">
            <a:avLst/>
          </a:prstGeom>
          <a:noFill/>
        </p:spPr>
      </p:pic>
    </p:spTree>
  </p:cSld>
  <p:clrMapOvr>
    <a:masterClrMapping/>
  </p:clrMapOvr>
  <p:transition>
    <p:dissolv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EG" dirty="0" smtClean="0"/>
              <a:t>1-منح تسهيلات وامتيازات للدول ذات استفاده اقل.</a:t>
            </a:r>
          </a:p>
          <a:p>
            <a:r>
              <a:rPr lang="ar-EG" dirty="0" smtClean="0"/>
              <a:t>2-توحيد العمله بين الدول العربيه.</a:t>
            </a:r>
          </a:p>
          <a:p>
            <a:r>
              <a:rPr lang="ar-EG" dirty="0" smtClean="0"/>
              <a:t>3-تخفيض الجمارك تدريجيا بين الدول العربيه.</a:t>
            </a:r>
          </a:p>
          <a:p>
            <a:r>
              <a:rPr lang="ar-EG" dirty="0" smtClean="0"/>
              <a:t>4-العمل على رفع الكفاءه للمنتجات العربيه بالاستعانه بالخبرات المختلفه.</a:t>
            </a:r>
            <a:endParaRPr lang="ar-EG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ar-EG" dirty="0" smtClean="0"/>
              <a:t>المقترحات</a:t>
            </a:r>
            <a:endParaRPr lang="ar-EG" dirty="0"/>
          </a:p>
        </p:txBody>
      </p:sp>
    </p:spTree>
  </p:cSld>
  <p:clrMapOvr>
    <a:masterClrMapping/>
  </p:clrMapOvr>
  <p:transition spd="med" advTm="5000">
    <p:dissolve/>
    <p:sndAc>
      <p:stSnd>
        <p:snd r:embed="rId2" name="arrow.wav" builtIn="1"/>
      </p:stSnd>
    </p:sndAc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ar-EG" dirty="0" smtClean="0"/>
              <a:t>دراسة نظرية مع التطبيق : دور المثقفين فى التنمية السياسية .للدكتور محمد احمد اسماعيل 1989 القاهرة مصر</a:t>
            </a:r>
          </a:p>
          <a:p>
            <a:r>
              <a:rPr lang="ar-EG" dirty="0" smtClean="0"/>
              <a:t>اثر السياسات الاقتصادية على مناخ الاستثمار فى الدول العربية للدكتور فلاح خلف على الربيعى .السنة الثانية .العدد 23تموز السنة الثانية .مجلة علوم انسانية.</a:t>
            </a:r>
          </a:p>
          <a:p>
            <a:r>
              <a:rPr lang="ar-EG" dirty="0" smtClean="0"/>
              <a:t>مجلة علوم /التحولات الاقتصادية الراهنة ومستقبل التكامل الاقتصادى العربى للدكتور/شريط عابد العدد 30 ايلول 2006</a:t>
            </a:r>
          </a:p>
          <a:p>
            <a:r>
              <a:rPr lang="ar-EG" dirty="0" smtClean="0"/>
              <a:t>كتاب العولمة ومستقبل الدور الاقتصادى لدولة الامارات لحسن لطيف الزبيدى .دار الكتاب الجامعى</a:t>
            </a:r>
          </a:p>
          <a:p>
            <a:r>
              <a:rPr lang="ar-EG" dirty="0" smtClean="0"/>
              <a:t>كتاب التنمية الاقتصادية سياسيا فى الوطن العربى لدكتور مصطفى صالح عبد المنعم 2008 </a:t>
            </a:r>
            <a:endParaRPr lang="ar-EG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ar-EG" dirty="0" smtClean="0"/>
              <a:t>المراجع:</a:t>
            </a:r>
            <a:endParaRPr lang="ar-EG" dirty="0"/>
          </a:p>
        </p:txBody>
      </p:sp>
    </p:spTree>
  </p:cSld>
  <p:clrMapOvr>
    <a:masterClrMapping/>
  </p:clrMapOvr>
  <p:transition>
    <p:dissolve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197</TotalTime>
  <Words>317</Words>
  <Application>Microsoft Office PowerPoint</Application>
  <PresentationFormat>On-screen Show (4:3)</PresentationFormat>
  <Paragraphs>62</Paragraphs>
  <Slides>10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Concourse</vt:lpstr>
      <vt:lpstr>     نحو تكامل افضل للوطن العربى</vt:lpstr>
      <vt:lpstr>فكره المشروع                </vt:lpstr>
      <vt:lpstr>انشاء صندوق عربى داخل الوطن العربى</vt:lpstr>
      <vt:lpstr>الفرق بين الصندوقين:</vt:lpstr>
      <vt:lpstr>العمل على انشاء مدن صناعية داخل الوطن العربى </vt:lpstr>
      <vt:lpstr>استغلال الاراضى الزراعية الصالحة للزراعة</vt:lpstr>
      <vt:lpstr>اهداف المشروع </vt:lpstr>
      <vt:lpstr>المقترحات</vt:lpstr>
      <vt:lpstr>المراجع:</vt:lpstr>
      <vt:lpstr>اعداد: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  نحو تكامل افضل للوطن العربى</dc:title>
  <dc:creator>HOBA</dc:creator>
  <cp:lastModifiedBy>HOBA</cp:lastModifiedBy>
  <cp:revision>34</cp:revision>
  <dcterms:created xsi:type="dcterms:W3CDTF">2006-08-16T00:00:00Z</dcterms:created>
  <dcterms:modified xsi:type="dcterms:W3CDTF">2011-04-20T18:09:20Z</dcterms:modified>
</cp:coreProperties>
</file>