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13/10/1433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rezi.com/pthmf25rgnyl/presentatio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1" algn="ctr" rtl="1">
              <a:spcBef>
                <a:spcPct val="0"/>
              </a:spcBef>
            </a:pPr>
            <a:r>
              <a:rPr lang="en-US">
                <a:hlinkClick r:id="rId2"/>
              </a:rPr>
              <a:t>http://prezi.com/pthmf25rgnyl/presentation/</a:t>
            </a:r>
            <a:r>
              <a:rPr lang="en-US" sz="2800"/>
              <a:t/>
            </a:r>
            <a:br>
              <a:rPr lang="en-US" sz="2800"/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سمة Office</vt:lpstr>
      <vt:lpstr>http://prezi.com/pthmf25rgnyl/presentation/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http://prezi.com/pthmf25rgnyl/presentation/ </dc:title>
  <cp:lastModifiedBy>ICT</cp:lastModifiedBy>
  <cp:revision>1</cp:revision>
  <dcterms:modified xsi:type="dcterms:W3CDTF">2012-08-30T12:38:16Z</dcterms:modified>
</cp:coreProperties>
</file>