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4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1A27-8307-4F21-ACD5-BFD77E0A35F9}" type="datetimeFigureOut">
              <a:rPr lang="en-US" smtClean="0"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FDD8-C86B-4608-92A8-A802F3F7A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1A27-8307-4F21-ACD5-BFD77E0A35F9}" type="datetimeFigureOut">
              <a:rPr lang="en-US" smtClean="0"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FDD8-C86B-4608-92A8-A802F3F7A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1A27-8307-4F21-ACD5-BFD77E0A35F9}" type="datetimeFigureOut">
              <a:rPr lang="en-US" smtClean="0"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FDD8-C86B-4608-92A8-A802F3F7A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1A27-8307-4F21-ACD5-BFD77E0A35F9}" type="datetimeFigureOut">
              <a:rPr lang="en-US" smtClean="0"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FDD8-C86B-4608-92A8-A802F3F7A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1A27-8307-4F21-ACD5-BFD77E0A35F9}" type="datetimeFigureOut">
              <a:rPr lang="en-US" smtClean="0"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FDD8-C86B-4608-92A8-A802F3F7A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1A27-8307-4F21-ACD5-BFD77E0A35F9}" type="datetimeFigureOut">
              <a:rPr lang="en-US" smtClean="0"/>
              <a:t>10/20/2012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FDD8-C86B-4608-92A8-A802F3F7A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1A27-8307-4F21-ACD5-BFD77E0A35F9}" type="datetimeFigureOut">
              <a:rPr lang="en-US" smtClean="0"/>
              <a:t>10/20/2012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FDD8-C86B-4608-92A8-A802F3F7A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1A27-8307-4F21-ACD5-BFD77E0A35F9}" type="datetimeFigureOut">
              <a:rPr lang="en-US" smtClean="0"/>
              <a:t>10/20/2012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FDD8-C86B-4608-92A8-A802F3F7A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1A27-8307-4F21-ACD5-BFD77E0A35F9}" type="datetimeFigureOut">
              <a:rPr lang="en-US" smtClean="0"/>
              <a:t>10/20/2012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FDD8-C86B-4608-92A8-A802F3F7A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1A27-8307-4F21-ACD5-BFD77E0A35F9}" type="datetimeFigureOut">
              <a:rPr lang="en-US" smtClean="0"/>
              <a:t>10/20/2012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FDD8-C86B-4608-92A8-A802F3F7A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1A27-8307-4F21-ACD5-BFD77E0A35F9}" type="datetimeFigureOut">
              <a:rPr lang="en-US" smtClean="0"/>
              <a:t>10/20/2012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FDD8-C86B-4608-92A8-A802F3F7A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1A27-8307-4F21-ACD5-BFD77E0A35F9}" type="datetimeFigureOut">
              <a:rPr lang="en-US" smtClean="0"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AFDD8-C86B-4608-92A8-A802F3F7A7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EFFECT OF CLIMATE CHANGE IN WEST ALEXANDRIA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BY MAGGIE B.B. PHIRI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20th OCTOBER,2012 ALYM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Knowing that human activities are a major contributing factor to the climate </a:t>
            </a:r>
            <a:r>
              <a:rPr lang="en-US" dirty="0" err="1" smtClean="0"/>
              <a:t>change,I</a:t>
            </a:r>
            <a:r>
              <a:rPr lang="en-US" dirty="0" smtClean="0"/>
              <a:t> believe that it is also through Humans that we can influence positive impact on the Global climate change.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THANK YOU </a:t>
            </a:r>
            <a:r>
              <a:rPr lang="en-US" b="1" dirty="0" smtClean="0">
                <a:solidFill>
                  <a:srgbClr val="00B050"/>
                </a:solidFill>
                <a:sym typeface="Wingdings" pitchFamily="2" charset="2"/>
              </a:rPr>
              <a:t> FOR YOUR ATTENTION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GENERAL OVERVIEW</a:t>
            </a:r>
          </a:p>
          <a:p>
            <a:r>
              <a:rPr lang="en-US" dirty="0" smtClean="0"/>
              <a:t>CAUSES OF CLIMATE CHANGE ON COASTAL AREAS</a:t>
            </a:r>
          </a:p>
          <a:p>
            <a:r>
              <a:rPr lang="en-US" dirty="0" smtClean="0"/>
              <a:t>POSSIBLE FUTURE IMPACTS</a:t>
            </a:r>
          </a:p>
          <a:p>
            <a:r>
              <a:rPr lang="en-US" dirty="0" smtClean="0"/>
              <a:t>CHALLENGES</a:t>
            </a:r>
          </a:p>
          <a:p>
            <a:r>
              <a:rPr lang="en-US" dirty="0" smtClean="0"/>
              <a:t>THE BIG PICTURE</a:t>
            </a:r>
          </a:p>
          <a:p>
            <a:r>
              <a:rPr lang="en-US" dirty="0" smtClean="0"/>
              <a:t>CONCLUSSION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Climate change is affecting almost every area of the earth</a:t>
            </a:r>
          </a:p>
          <a:p>
            <a:r>
              <a:rPr lang="en-US" dirty="0"/>
              <a:t>B</a:t>
            </a:r>
            <a:r>
              <a:rPr lang="en-US" dirty="0" smtClean="0"/>
              <a:t>oth positively and negatively.</a:t>
            </a:r>
          </a:p>
          <a:p>
            <a:r>
              <a:rPr lang="en-US" dirty="0" smtClean="0"/>
              <a:t>Drawing attention from People of all races and career backgrounds</a:t>
            </a:r>
          </a:p>
          <a:p>
            <a:r>
              <a:rPr lang="en-US" dirty="0" smtClean="0"/>
              <a:t>Alexandria a coastal city is not an exception to the effect of climate change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Places visited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Lake </a:t>
            </a:r>
            <a:r>
              <a:rPr lang="en-US" dirty="0" err="1" smtClean="0"/>
              <a:t>Mariot</a:t>
            </a:r>
            <a:endParaRPr lang="en-US" dirty="0" smtClean="0"/>
          </a:p>
          <a:p>
            <a:pPr lvl="3">
              <a:buNone/>
            </a:pPr>
            <a:r>
              <a:rPr lang="en-US" dirty="0" smtClean="0"/>
              <a:t>-sewage canal</a:t>
            </a:r>
          </a:p>
          <a:p>
            <a:pPr lvl="3">
              <a:buNone/>
            </a:pPr>
            <a:r>
              <a:rPr lang="en-US" dirty="0" err="1" smtClean="0"/>
              <a:t>Reclamed</a:t>
            </a:r>
            <a:r>
              <a:rPr lang="en-US" dirty="0" smtClean="0"/>
              <a:t> land for infrastructure and agriculture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err="1" smtClean="0"/>
              <a:t>Khafl</a:t>
            </a:r>
            <a:r>
              <a:rPr lang="en-US" dirty="0" smtClean="0"/>
              <a:t> El-Sheikh</a:t>
            </a:r>
          </a:p>
          <a:p>
            <a:pPr lvl="3"/>
            <a:r>
              <a:rPr lang="en-US" dirty="0" smtClean="0"/>
              <a:t>Sand dunes</a:t>
            </a:r>
          </a:p>
          <a:p>
            <a:pPr lvl="3"/>
            <a:r>
              <a:rPr lang="en-US" dirty="0" smtClean="0"/>
              <a:t>Replenishing of some wild species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err="1" smtClean="0"/>
              <a:t>Damieta</a:t>
            </a:r>
            <a:r>
              <a:rPr lang="en-US" dirty="0" smtClean="0"/>
              <a:t>(Nile Branch)</a:t>
            </a:r>
          </a:p>
          <a:p>
            <a:pPr lvl="3">
              <a:buFont typeface="Wingdings" pitchFamily="2" charset="2"/>
              <a:buChar char="v"/>
            </a:pPr>
            <a:r>
              <a:rPr lang="en-US" dirty="0" smtClean="0"/>
              <a:t>Sea rising</a:t>
            </a:r>
          </a:p>
          <a:p>
            <a:pPr lvl="3">
              <a:buFont typeface="Wingdings" pitchFamily="2" charset="2"/>
              <a:buChar char="v"/>
            </a:pPr>
            <a:r>
              <a:rPr lang="en-US" dirty="0" smtClean="0"/>
              <a:t>Loss of Biodiversity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OVERVIEW 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Char char="Ø"/>
            </a:pPr>
            <a:r>
              <a:rPr lang="en-US" dirty="0" smtClean="0"/>
              <a:t>Rash and </a:t>
            </a:r>
            <a:r>
              <a:rPr lang="en-US" dirty="0" err="1" smtClean="0"/>
              <a:t>Edco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2">
              <a:buFont typeface="Wingdings" pitchFamily="2" charset="2"/>
              <a:buChar char="v"/>
            </a:pPr>
            <a:r>
              <a:rPr lang="en-US" dirty="0" err="1" smtClean="0"/>
              <a:t>Salinization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Font typeface="Wingdings" pitchFamily="2" charset="2"/>
              <a:buChar char="v"/>
            </a:pPr>
            <a:r>
              <a:rPr lang="en-US" dirty="0" smtClean="0"/>
              <a:t>Loss of </a:t>
            </a:r>
            <a:r>
              <a:rPr lang="en-US" dirty="0" err="1" smtClean="0"/>
              <a:t>acquatic</a:t>
            </a:r>
            <a:r>
              <a:rPr lang="en-US" dirty="0" smtClean="0"/>
              <a:t> species</a:t>
            </a:r>
          </a:p>
          <a:p>
            <a:pPr lvl="2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Village near </a:t>
            </a:r>
            <a:r>
              <a:rPr lang="en-US" dirty="0" err="1" smtClean="0"/>
              <a:t>Brullus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2">
              <a:buFont typeface="Wingdings" pitchFamily="2" charset="2"/>
              <a:buChar char="v"/>
            </a:pPr>
            <a:r>
              <a:rPr lang="en-US" dirty="0" err="1" smtClean="0"/>
              <a:t>Salinization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Font typeface="Wingdings" pitchFamily="2" charset="2"/>
              <a:buChar char="v"/>
            </a:pPr>
            <a:r>
              <a:rPr lang="en-US" dirty="0" smtClean="0"/>
              <a:t>Tough Agriculture</a:t>
            </a:r>
          </a:p>
          <a:p>
            <a:pPr lvl="2">
              <a:buNone/>
            </a:pPr>
            <a:endParaRPr lang="en-US" dirty="0" smtClean="0"/>
          </a:p>
          <a:p>
            <a:pPr lvl="2">
              <a:buFont typeface="Wingdings" pitchFamily="2" charset="2"/>
              <a:buChar char="v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CAUSES OF CLIMATE CHANGE ON COASTAL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 level rising </a:t>
            </a:r>
            <a:r>
              <a:rPr lang="en-US" dirty="0" err="1" smtClean="0"/>
              <a:t>i.e</a:t>
            </a:r>
            <a:endParaRPr lang="en-US" dirty="0" smtClean="0"/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Nile Delta subsidizing at a rate of 3-5mm/yr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.25-meter rise would put 60% of Alex </a:t>
            </a:r>
            <a:r>
              <a:rPr lang="en-US" dirty="0" err="1" smtClean="0"/>
              <a:t>popn</a:t>
            </a:r>
            <a:r>
              <a:rPr lang="en-US" dirty="0" smtClean="0"/>
              <a:t> of 4million blow sea level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A rise of .5meter would b more disastrous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Sea Acidification</a:t>
            </a:r>
          </a:p>
          <a:p>
            <a:pPr lvl="1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Melting of ice glaciers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FUTURE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rising of the sea Level</a:t>
            </a:r>
          </a:p>
          <a:p>
            <a:r>
              <a:rPr lang="en-US" dirty="0" smtClean="0"/>
              <a:t>Complete Loss of Biodiversity</a:t>
            </a:r>
          </a:p>
          <a:p>
            <a:r>
              <a:rPr lang="en-US" dirty="0" smtClean="0"/>
              <a:t>High risk of hunger</a:t>
            </a:r>
          </a:p>
          <a:p>
            <a:r>
              <a:rPr lang="en-US" dirty="0" smtClean="0"/>
              <a:t>High risk to natural disasters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err="1" smtClean="0"/>
              <a:t>agricultureal</a:t>
            </a:r>
            <a:r>
              <a:rPr lang="en-US" dirty="0" smtClean="0"/>
              <a:t> practices needed</a:t>
            </a:r>
          </a:p>
          <a:p>
            <a:endParaRPr lang="en-US" dirty="0"/>
          </a:p>
          <a:p>
            <a:r>
              <a:rPr lang="en-US" dirty="0" smtClean="0"/>
              <a:t>New technologies needed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Economy </a:t>
            </a:r>
            <a:r>
              <a:rPr lang="en-US" dirty="0" err="1" smtClean="0"/>
              <a:t>Decrising</a:t>
            </a:r>
            <a:r>
              <a:rPr lang="en-US" dirty="0" smtClean="0"/>
              <a:t> (imbalances)</a:t>
            </a:r>
          </a:p>
          <a:p>
            <a:endParaRPr lang="en-US" dirty="0" smtClean="0"/>
          </a:p>
          <a:p>
            <a:r>
              <a:rPr lang="en-US" dirty="0" smtClean="0"/>
              <a:t>Complete loss of biodiversity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of West Alex have </a:t>
            </a:r>
            <a:r>
              <a:rPr lang="en-US" dirty="0" err="1" smtClean="0"/>
              <a:t>sanddunes</a:t>
            </a:r>
            <a:r>
              <a:rPr lang="en-US" dirty="0" smtClean="0"/>
              <a:t> helping resolving climate change</a:t>
            </a:r>
          </a:p>
          <a:p>
            <a:r>
              <a:rPr lang="en-US" dirty="0" smtClean="0"/>
              <a:t>They preserved them long before they knew scientific aspects of climate change</a:t>
            </a:r>
          </a:p>
          <a:p>
            <a:r>
              <a:rPr lang="en-US" dirty="0" smtClean="0"/>
              <a:t>Adopted to agriculture practices long in the 1900.</a:t>
            </a:r>
          </a:p>
          <a:p>
            <a:r>
              <a:rPr lang="en-US" dirty="0" smtClean="0"/>
              <a:t>Today Agriculture is costly in these regions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296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EFFECT OF CLIMATE CHANGE IN WEST ALEXANDRIA</vt:lpstr>
      <vt:lpstr>CONTENT</vt:lpstr>
      <vt:lpstr>INTRODUCTION</vt:lpstr>
      <vt:lpstr>GENERAL OVERVIEW</vt:lpstr>
      <vt:lpstr>GENERAL OVERVIEW CONT…</vt:lpstr>
      <vt:lpstr>CAUSES OF CLIMATE CHANGE ON COASTAL AREAS</vt:lpstr>
      <vt:lpstr>POSSIBLE FUTURE IMPACTS</vt:lpstr>
      <vt:lpstr>CHALLENGES</vt:lpstr>
      <vt:lpstr>THE BIG PICTURE</vt:lpstr>
      <vt:lpstr>CONCLUSSION</vt:lpstr>
      <vt:lpstr>END OF PRESENTATION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 OF CLIMATE CHANGE IN WEST ALEXANDRIA</dc:title>
  <dc:creator>Alibewawo</dc:creator>
  <cp:lastModifiedBy>Alibewawo</cp:lastModifiedBy>
  <cp:revision>7</cp:revision>
  <dcterms:created xsi:type="dcterms:W3CDTF">2012-10-19T22:08:01Z</dcterms:created>
  <dcterms:modified xsi:type="dcterms:W3CDTF">2012-10-19T23:15:43Z</dcterms:modified>
</cp:coreProperties>
</file>