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4" r:id="rId4"/>
    <p:sldId id="265" r:id="rId5"/>
    <p:sldId id="261" r:id="rId6"/>
    <p:sldId id="267" r:id="rId7"/>
    <p:sldId id="256" r:id="rId8"/>
    <p:sldId id="259" r:id="rId9"/>
    <p:sldId id="260" r:id="rId10"/>
    <p:sldId id="258" r:id="rId11"/>
    <p:sldId id="25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34939-39DC-4EF7-A203-9BC7EDB6A96C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E37C-DBBB-44FA-9322-92662764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225"/>
            <a:ext cx="9144000" cy="1012825"/>
          </a:xfrm>
        </p:spPr>
        <p:txBody>
          <a:bodyPr/>
          <a:lstStyle/>
          <a:p>
            <a:r>
              <a:rPr lang="ar-EG" b="1" dirty="0" smtClean="0"/>
              <a:t>ألبرت أينشتاين</a:t>
            </a:r>
            <a:endParaRPr lang="en-US" b="1" dirty="0"/>
          </a:p>
        </p:txBody>
      </p:sp>
      <p:pic>
        <p:nvPicPr>
          <p:cNvPr id="21506" name="Picture 2" descr="http://up.domenal.com/uploads/domenal_13223313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5791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ar-EG" sz="4900" b="1" dirty="0" smtClean="0"/>
              <a:t>3- اللقمة التي تدخل فمك لها عليك حقان حقاً مادياً وحقاً رياضياً</a:t>
            </a:r>
            <a:endParaRPr lang="en-US" sz="4900" b="1" dirty="0"/>
          </a:p>
        </p:txBody>
      </p:sp>
      <p:pic>
        <p:nvPicPr>
          <p:cNvPr id="16385" name="Picture 1" descr="C:\Users\fahd adel\Desktop\قمامة\391404_396780993714427_10944503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447800"/>
            <a:ext cx="8572500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.top4top.net/uploads/2011/11/27/top4top_a24598785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</p:spPr>
      </p:pic>
      <p:pic>
        <p:nvPicPr>
          <p:cNvPr id="1028" name="Picture 4" descr="http://sphotos-b.xx.fbcdn.net/hphotos-prn1/c0.0.843.403/p843x403/559576_511149292230099_139659779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00400"/>
            <a:ext cx="4495800" cy="3657600"/>
          </a:xfrm>
          <a:prstGeom prst="rect">
            <a:avLst/>
          </a:prstGeom>
          <a:noFill/>
        </p:spPr>
      </p:pic>
      <p:pic>
        <p:nvPicPr>
          <p:cNvPr id="1030" name="Picture 6" descr="http://imagecache.te3p.com/imgcache/246a54ef5770df5d1e485115dc86fcf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00400"/>
            <a:ext cx="4648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554" name="Picture 2" descr="http://4.bp.blogspot.com/-U-o3BDMwC0M/TgXcPNAClCI/AAAAAAAADb4/c9L3w-JFw3I/s1600/%25D8%25B9%25D8%25A8%25D8%25AF+%25D8%25A7%25D9%2584%25D8%25B1%25D8%25AD%25D9%2585%25D9%2586+%25D8%25A8%25D8%25AF%25D9%2588%25D9%2589+..+%25D9%2585%25D9%2588%25D8%25B3%25D9%2588%25D8%25B9%25D8%25A9+%25D8%25A7%25D9%2584%25D9%2581%25D9%2584%25D8%25B3%25D9%2581%25D8%25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81200"/>
            <a:ext cx="2743200" cy="3429000"/>
          </a:xfrm>
          <a:prstGeom prst="rect">
            <a:avLst/>
          </a:prstGeom>
          <a:noFill/>
        </p:spPr>
      </p:pic>
      <p:pic>
        <p:nvPicPr>
          <p:cNvPr id="23556" name="Picture 4" descr="http://sphotos-a.xx.fbcdn.net/hphotos-snc6/c0.0.403.403/p403x403/178994_438942266162290_2092679075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2819400" cy="4953000"/>
          </a:xfrm>
          <a:prstGeom prst="rect">
            <a:avLst/>
          </a:prstGeom>
          <a:noFill/>
        </p:spPr>
      </p:pic>
      <p:pic>
        <p:nvPicPr>
          <p:cNvPr id="23558" name="Picture 6" descr="http://www.hekmah.org/portal/wp-content/uploads/2011/03/443p-e13008369237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066800"/>
            <a:ext cx="2819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sz="4900" b="1" dirty="0" smtClean="0"/>
              <a:t>ما هي الفلسفة ؟؟؟</a:t>
            </a:r>
            <a:r>
              <a:rPr lang="ar-EG" dirty="0" smtClean="0"/>
              <a:t/>
            </a:r>
            <a:br>
              <a:rPr lang="ar-EG" dirty="0" smtClean="0"/>
            </a:br>
            <a:endParaRPr lang="en-US" dirty="0"/>
          </a:p>
        </p:txBody>
      </p:sp>
      <p:pic>
        <p:nvPicPr>
          <p:cNvPr id="19458" name="Picture 2" descr="C:\Users\fahd adel\Desktop\91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1"/>
            <a:ext cx="5486400" cy="4876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ar-EG" b="1" dirty="0" smtClean="0"/>
              <a:t>التفكير في التفكير</a:t>
            </a:r>
            <a:endParaRPr lang="en-US" b="1" dirty="0"/>
          </a:p>
        </p:txBody>
      </p:sp>
      <p:pic>
        <p:nvPicPr>
          <p:cNvPr id="20482" name="Picture 2" descr="C:\Users\fahd adel\Desktop\كلنا فلاسفة\56565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4925" y="1219200"/>
            <a:ext cx="6619875" cy="496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/>
          <a:lstStyle/>
          <a:p>
            <a:r>
              <a:rPr lang="ar-EG" b="1" dirty="0" smtClean="0"/>
              <a:t>ما هوالفرق بين الفلسفة والعلم؟؟؟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ar-EG" b="1" dirty="0" smtClean="0"/>
              <a:t>الفلسفة ذات نظرة شاملة</a:t>
            </a:r>
            <a:endParaRPr lang="en-US" b="1" dirty="0"/>
          </a:p>
        </p:txBody>
      </p:sp>
      <p:pic>
        <p:nvPicPr>
          <p:cNvPr id="18434" name="Picture 2" descr="C:\Users\fahd adel\Desktop\groub 11 - Copy\557108_271062852998425_171624408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3657600" cy="4800600"/>
          </a:xfrm>
          <a:prstGeom prst="rect">
            <a:avLst/>
          </a:prstGeom>
          <a:noFill/>
        </p:spPr>
      </p:pic>
      <p:pic>
        <p:nvPicPr>
          <p:cNvPr id="18435" name="Picture 3" descr="C:\Users\fahd adel\Desktop\كلنا فلاسفة\395230_333843523303933_277137793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3810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ar-EG" b="1" dirty="0" smtClean="0"/>
              <a:t>أشهر الفلاسفة</a:t>
            </a:r>
            <a:endParaRPr lang="en-US" b="1" dirty="0"/>
          </a:p>
        </p:txBody>
      </p:sp>
      <p:pic>
        <p:nvPicPr>
          <p:cNvPr id="24578" name="Picture 2" descr="http://4.bp.blogspot.com/-RwKqjEE1F7w/Tz5Ktnf2BcI/AAAAAAAABgc/pIFhAVmHdig/s1600/Socr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838200"/>
            <a:ext cx="2276475" cy="2857500"/>
          </a:xfrm>
          <a:prstGeom prst="rect">
            <a:avLst/>
          </a:prstGeom>
          <a:noFill/>
        </p:spPr>
      </p:pic>
      <p:pic>
        <p:nvPicPr>
          <p:cNvPr id="24580" name="Picture 4" descr="http://www.wakra.net/pic_afla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904999"/>
            <a:ext cx="2362200" cy="3429001"/>
          </a:xfrm>
          <a:prstGeom prst="rect">
            <a:avLst/>
          </a:prstGeom>
          <a:noFill/>
        </p:spPr>
      </p:pic>
      <p:pic>
        <p:nvPicPr>
          <p:cNvPr id="24582" name="Picture 6" descr="http://n4hr.com/up/uploads/23abcfcfd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86075"/>
            <a:ext cx="2514600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8200" y="2819400"/>
            <a:ext cx="99822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مقولات فلسفية ... للفيلسوف فهد عادل</a:t>
            </a:r>
            <a:br>
              <a:rPr lang="ar-EG" b="1" dirty="0" smtClean="0"/>
            </a:br>
            <a:r>
              <a:rPr lang="ar-EG" b="1" dirty="0" smtClean="0"/>
              <a:t> </a:t>
            </a:r>
            <a:r>
              <a:rPr lang="ar-EG" b="1" dirty="0"/>
              <a:t/>
            </a:r>
            <a:br>
              <a:rPr lang="ar-EG" b="1" dirty="0"/>
            </a:br>
            <a:r>
              <a:rPr lang="en-US" b="1" dirty="0" smtClean="0"/>
              <a:t>.</a:t>
            </a:r>
            <a:r>
              <a:rPr lang="ar-EG" dirty="0" smtClean="0"/>
              <a:t>1-الحسنة تخص ... والسيئة تخص أيضاً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en-US" dirty="0" smtClean="0"/>
              <a:t>.</a:t>
            </a:r>
            <a:r>
              <a:rPr lang="ar-EG" dirty="0" smtClean="0"/>
              <a:t>2-لايتساوي الجميع أمام صناديق الانتخابات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3-أختبار الذكاء الذي تعقده بعض الشركات علي الافراد</a:t>
            </a:r>
            <a:r>
              <a:rPr lang="en-US" dirty="0" smtClean="0"/>
              <a:t> </a:t>
            </a:r>
            <a:r>
              <a:rPr lang="ar-EG" dirty="0" smtClean="0"/>
              <a:t>غيرقادرعلي قياس جميع أنواع الذكاء. </a:t>
            </a:r>
            <a:br>
              <a:rPr lang="ar-EG" dirty="0" smtClean="0"/>
            </a:br>
            <a:r>
              <a:rPr lang="ar-EG" dirty="0" smtClean="0"/>
              <a:t>  </a:t>
            </a:r>
            <a:br>
              <a:rPr lang="ar-EG" dirty="0" smtClean="0"/>
            </a:br>
            <a:r>
              <a:rPr lang="ar-EG" dirty="0" smtClean="0"/>
              <a:t>4- لكل فعل رد فعل مساوي له في المقدارومضاد له في الاتجاه إذا شاء الله عزوجل.  </a:t>
            </a:r>
            <a:br>
              <a:rPr lang="ar-EG" dirty="0" smtClean="0"/>
            </a:br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.</a:t>
            </a:r>
            <a:r>
              <a:rPr lang="ar-EG" b="1" dirty="0" smtClean="0"/>
              <a:t>1-الحسنة تخص ... والسيئة تخص أيضاً</a:t>
            </a:r>
            <a:endParaRPr lang="en-US" b="1" dirty="0"/>
          </a:p>
        </p:txBody>
      </p:sp>
      <p:pic>
        <p:nvPicPr>
          <p:cNvPr id="15362" name="Picture 2" descr="http://cdn.memegenerator.net/instances/400x/16971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096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.</a:t>
            </a:r>
            <a:r>
              <a:rPr lang="ar-EG" b="1" dirty="0" smtClean="0"/>
              <a:t>2-لا يتساوي الجميع أمام صناديق الانتخابات</a:t>
            </a:r>
            <a:endParaRPr lang="en-US" b="1" dirty="0"/>
          </a:p>
        </p:txBody>
      </p:sp>
      <p:pic>
        <p:nvPicPr>
          <p:cNvPr id="17410" name="Picture 2" descr="http://carmelpost.co/wp-content/uploads/2012/05/634733007545625000_wa-300x2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78180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44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ألبرت أينشتاين</vt:lpstr>
      <vt:lpstr> ما هي الفلسفة ؟؟؟ </vt:lpstr>
      <vt:lpstr>التفكير في التفكير</vt:lpstr>
      <vt:lpstr>ما هوالفرق بين الفلسفة والعلم؟؟؟</vt:lpstr>
      <vt:lpstr>الفلسفة ذات نظرة شاملة</vt:lpstr>
      <vt:lpstr>أشهر الفلاسفة</vt:lpstr>
      <vt:lpstr> مقولات فلسفية ... للفيلسوف فهد عادل   .1-الحسنة تخص ... والسيئة تخص أيضاً  .2-لايتساوي الجميع أمام صناديق الانتخابات  3-أختبار الذكاء الذي تعقده بعض الشركات علي الافراد غيرقادرعلي قياس جميع أنواع الذكاء.     4- لكل فعل رد فعل مساوي له في المقدارومضاد له في الاتجاه إذا شاء الله عزوجل.    </vt:lpstr>
      <vt:lpstr>.1-الحسنة تخص ... والسيئة تخص أيضاً</vt:lpstr>
      <vt:lpstr>.2-لا يتساوي الجميع أمام صناديق الانتخابات</vt:lpstr>
      <vt:lpstr>3- اللقمة التي تدخل فمك لها عليك حقان حقاً مادياً وحقاً رياضياً</vt:lpstr>
      <vt:lpstr>Slide 11</vt:lpstr>
      <vt:lpstr>References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مقولات فلسفية ... للفيلسوف فهد عادل   .1-الحسنة تخص ... والسيئة تخص أيضاً  .2-لايتساوي الجميع أمام صناديق الانتخابات  3-أختبار الذكاء الذي تعقده بعض الشركات علي الافراد غيرقادرعلي قياس جميع أنواع ذكاء.     4- لكل فعل رد فعل مساوي له في المقدارومضاد له في الاتجاه إذا شاء الله عزوجل.</dc:title>
  <dc:creator>fahd adel</dc:creator>
  <cp:lastModifiedBy>fahd adel</cp:lastModifiedBy>
  <cp:revision>3</cp:revision>
  <dcterms:created xsi:type="dcterms:W3CDTF">2012-11-23T22:09:04Z</dcterms:created>
  <dcterms:modified xsi:type="dcterms:W3CDTF">2012-11-25T13:57:53Z</dcterms:modified>
</cp:coreProperties>
</file>