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2" r:id="rId4"/>
    <p:sldId id="256" r:id="rId5"/>
    <p:sldId id="261" r:id="rId6"/>
    <p:sldId id="259" r:id="rId7"/>
    <p:sldId id="263" r:id="rId8"/>
    <p:sldId id="264" r:id="rId9"/>
    <p:sldId id="258" r:id="rId10"/>
    <p:sldId id="271" r:id="rId11"/>
    <p:sldId id="270" r:id="rId12"/>
    <p:sldId id="269" r:id="rId13"/>
    <p:sldId id="267" r:id="rId14"/>
    <p:sldId id="268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5" d="100"/>
          <a:sy n="65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F0E03-F22B-4A9E-B545-48954719E0BE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67865-CB82-4211-92B9-0D9F8940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7865-CB82-4211-92B9-0D9F894037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7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4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6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7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3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0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31C5-C909-4B68-9529-B4F9EABD4549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4CB2-F679-4003-98F2-1D313A1D4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project.org/article/bilani_qiblah.html" TargetMode="External"/><Relationship Id="rId2" Type="http://schemas.openxmlformats.org/officeDocument/2006/relationships/hyperlink" Target="https://www.youtube.com/watch?feature=player_detailpage&amp;v=yioZhHe1i5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uhammedsaied.wordpress.com/2010/10/15/user_astrolabe/" TargetMode="External"/><Relationship Id="rId4" Type="http://schemas.openxmlformats.org/officeDocument/2006/relationships/hyperlink" Target="http://www.alarab.qa/details.php?issueId=1329&amp;artid=14494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labes.org/" TargetMode="External"/><Relationship Id="rId2" Type="http://schemas.openxmlformats.org/officeDocument/2006/relationships/hyperlink" Target="http://www.icoproject.org/article/bilani_qibla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tiquities.bibalex.org/Collection/Detail.aspx?lang=ar&amp;a=949" TargetMode="External"/><Relationship Id="rId5" Type="http://schemas.openxmlformats.org/officeDocument/2006/relationships/hyperlink" Target="http://www.alargam.com/maths/physics/12/12.htm" TargetMode="External"/><Relationship Id="rId4" Type="http://schemas.openxmlformats.org/officeDocument/2006/relationships/hyperlink" Target="http://www.arab-ency.com/index.php?module=pnEncyclopedia&amp;func=display_term&amp;id=159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914400"/>
            <a:ext cx="52341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مسألة حســــــــــــــابية</a:t>
            </a:r>
          </a:p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27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marwa\الكليه\33\astrolabio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1980"/>
            <a:ext cx="2819399" cy="403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83236" y="5410200"/>
            <a:ext cx="3329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الاسطرلاب المعقد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 descr="G:\marwa\الكليه\33\2612_cf959160796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9" y="1147465"/>
            <a:ext cx="2849713" cy="39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471754"/>
            <a:ext cx="3810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الاسطرلاب الاسلامى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12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marwa\الكليه\33\519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59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6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40511"/>
            <a:ext cx="449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استخدمات الاسطرلاب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491" y="1295400"/>
            <a:ext cx="9476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الوقت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5489" y="1963592"/>
            <a:ext cx="13689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التاريخ</a:t>
            </a:r>
            <a:endParaRPr lang="en-US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607939">
            <a:off x="812565" y="2814838"/>
            <a:ext cx="27751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خطوط الطول والعرض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467244">
            <a:off x="2552700" y="3398960"/>
            <a:ext cx="3121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قياس جيوب الزوايا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2962" y="1295400"/>
            <a:ext cx="170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الابراج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881851">
            <a:off x="4143667" y="2676603"/>
            <a:ext cx="27922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اوقات الصلاه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182359">
            <a:off x="5037523" y="5791200"/>
            <a:ext cx="2443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مواقع الكوكب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990275">
            <a:off x="6423066" y="3097260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الاتجاهات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1160493">
            <a:off x="388196" y="5480387"/>
            <a:ext cx="4443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وقت الشروق والغروب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820899">
            <a:off x="401463" y="4107008"/>
            <a:ext cx="3339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الكسوف والخسوف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989397">
            <a:off x="5892084" y="986842"/>
            <a:ext cx="29450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EG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قياس المسافات</a:t>
            </a:r>
            <a:endParaRPr lang="en-US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329151">
            <a:off x="5189808" y="4676558"/>
            <a:ext cx="1404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الارتفاعات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 rot="276505">
            <a:off x="7000909" y="4476503"/>
            <a:ext cx="145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ar-EG" sz="54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العمق</a:t>
            </a:r>
            <a:endParaRPr lang="en-US" sz="54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 rot="946241">
            <a:off x="6013028" y="2107605"/>
            <a:ext cx="1906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تحديد القبله</a:t>
            </a:r>
            <a:endParaRPr lang="en-US" sz="36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04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accent2">
                    <a:lumMod val="75000"/>
                  </a:schemeClr>
                </a:solidFill>
              </a:rPr>
              <a:t>المراجع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https://www.youtube.com/watch?feature=player_detailpage&amp;v=yioZhHe1i5M</a:t>
            </a:r>
            <a:endParaRPr lang="ar-EG" dirty="0" smtClean="0"/>
          </a:p>
          <a:p>
            <a:r>
              <a:rPr lang="en-US" dirty="0" smtClean="0">
                <a:hlinkClick r:id="rId3"/>
              </a:rPr>
              <a:t>http://www.icoproject.org/article/bilani_qiblah.html</a:t>
            </a:r>
            <a:endParaRPr lang="ar-EG" dirty="0" smtClean="0"/>
          </a:p>
          <a:p>
            <a:r>
              <a:rPr lang="en-US" dirty="0" smtClean="0">
                <a:hlinkClick r:id="rId4"/>
              </a:rPr>
              <a:t>http://www.alarab.qa/details.php?issueId=1329&amp;artid=144944</a:t>
            </a:r>
            <a:endParaRPr lang="ar-EG" dirty="0" smtClean="0"/>
          </a:p>
          <a:p>
            <a:r>
              <a:rPr lang="en-US" dirty="0" smtClean="0">
                <a:hlinkClick r:id="rId5"/>
              </a:rPr>
              <a:t>http://muhammedsaied.wordpress.com/2010/10/15/user_astrolabe/</a:t>
            </a:r>
            <a:endParaRPr lang="ar-EG" dirty="0" smtClean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0865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http://www.icoproject.org/article/bilani_qiblah.html</a:t>
            </a:r>
            <a:endParaRPr lang="ar-EG" dirty="0" smtClean="0"/>
          </a:p>
          <a:p>
            <a:r>
              <a:rPr lang="en-US" dirty="0" smtClean="0">
                <a:hlinkClick r:id="rId3"/>
              </a:rPr>
              <a:t>http://www.astrolabes.org/</a:t>
            </a:r>
            <a:endParaRPr lang="ar-EG" dirty="0" smtClean="0"/>
          </a:p>
          <a:p>
            <a:r>
              <a:rPr lang="en-US" dirty="0" smtClean="0">
                <a:hlinkClick r:id="rId4"/>
              </a:rPr>
              <a:t>http://www.arab-ency.com/index.php?module=pnEncyclopedia&amp;func=display_term&amp;id=1591</a:t>
            </a:r>
            <a:endParaRPr lang="ar-EG" dirty="0" smtClean="0"/>
          </a:p>
          <a:p>
            <a:r>
              <a:rPr lang="en-US" dirty="0" smtClean="0">
                <a:hlinkClick r:id="rId5"/>
              </a:rPr>
              <a:t>http://www.alargam.com/maths/physics/12/12.htm</a:t>
            </a:r>
            <a:endParaRPr lang="ar-EG" dirty="0" smtClean="0"/>
          </a:p>
          <a:p>
            <a:r>
              <a:rPr lang="en-US" dirty="0" smtClean="0">
                <a:hlinkClick r:id="rId6"/>
              </a:rPr>
              <a:t>http://antiquities.bibalex.org/Collection/Detail.aspx?lang=ar&amp;a=949</a:t>
            </a:r>
            <a:endParaRPr lang="ar-E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2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897"/>
            <a:ext cx="8610600" cy="62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86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2325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8885" y="533400"/>
            <a:ext cx="27911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تشكرات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22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rwa\الكليه\33\the_astrolabe_by_nayzak-d53jqm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3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9248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مروة حجازى</a:t>
            </a:r>
          </a:p>
          <a:p>
            <a:pPr algn="ctr"/>
            <a:r>
              <a:rPr lang="ar-EG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شيماء سعيد</a:t>
            </a:r>
          </a:p>
          <a:p>
            <a:pPr algn="ctr"/>
            <a:r>
              <a:rPr lang="ar-EG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شروق اشرف </a:t>
            </a:r>
          </a:p>
          <a:p>
            <a:pPr algn="ctr"/>
            <a:endParaRPr lang="ar-EG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ar-EG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اسرة صفوة رياض اطفال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6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19200"/>
            <a:ext cx="824651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تعريف الاسطرلاب</a:t>
            </a:r>
          </a:p>
          <a:p>
            <a:pPr algn="ctr"/>
            <a:r>
              <a:rPr lang="ar-EG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تاريخ الاسطرلاب</a:t>
            </a:r>
          </a:p>
          <a:p>
            <a:pPr algn="ctr"/>
            <a:r>
              <a:rPr lang="ar-EG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صانعوا الاسطرلاب</a:t>
            </a:r>
          </a:p>
          <a:p>
            <a:pPr algn="ctr"/>
            <a:r>
              <a:rPr lang="ar-EG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انواع الاسطرلاب</a:t>
            </a:r>
          </a:p>
          <a:p>
            <a:pPr algn="ctr"/>
            <a:r>
              <a:rPr lang="ar-EG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اجزاء الاسطرلاب</a:t>
            </a:r>
          </a:p>
          <a:p>
            <a:pPr algn="ctr"/>
            <a:r>
              <a:rPr lang="ar-EG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استخدمات الاسطرلاب</a:t>
            </a:r>
          </a:p>
          <a:p>
            <a:pPr algn="ctr"/>
            <a:endParaRPr lang="ar-EG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5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0995767">
            <a:off x="722337" y="863111"/>
            <a:ext cx="8229600" cy="1143000"/>
          </a:xfrm>
        </p:spPr>
        <p:txBody>
          <a:bodyPr>
            <a:noAutofit/>
          </a:bodyPr>
          <a:lstStyle/>
          <a:p>
            <a:r>
              <a:rPr lang="ar-EG" sz="8000" dirty="0" smtClean="0"/>
              <a:t>هو يعنى أيه</a:t>
            </a:r>
            <a:br>
              <a:rPr lang="ar-EG" sz="8000" dirty="0" smtClean="0"/>
            </a:br>
            <a:r>
              <a:rPr lang="ar-EG" sz="8000" dirty="0" smtClean="0"/>
              <a:t> اسطرلاب</a:t>
            </a:r>
            <a:endParaRPr lang="en-US" sz="8000" dirty="0"/>
          </a:p>
        </p:txBody>
      </p:sp>
      <p:pic>
        <p:nvPicPr>
          <p:cNvPr id="2050" name="Picture 2" descr="G:\marwa\الكليه\33\stock-photo-5884570-two-3d-puppets-installing-a-question-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01077"/>
            <a:ext cx="4495800" cy="38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390036">
            <a:off x="730826" y="3553541"/>
            <a:ext cx="22525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..</a:t>
            </a:r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التسمية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674899">
            <a:off x="6887829" y="2121773"/>
            <a:ext cx="204094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المعنى..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70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968"/>
            <a:ext cx="8229600" cy="1143000"/>
          </a:xfrm>
        </p:spPr>
        <p:txBody>
          <a:bodyPr/>
          <a:lstStyle/>
          <a:p>
            <a:r>
              <a:rPr lang="ar-EG" dirty="0" smtClean="0"/>
              <a:t>*تاريخ الاسطرلاب *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56281">
            <a:off x="3250050" y="3166734"/>
            <a:ext cx="2550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القرن  18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462887">
            <a:off x="990600" y="4267200"/>
            <a:ext cx="1628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 ق م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445615">
            <a:off x="900327" y="1752600"/>
            <a:ext cx="1011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 م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20282100">
            <a:off x="5952537" y="4745182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1800 م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460179">
            <a:off x="5638800" y="1752600"/>
            <a:ext cx="241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القرن 2 م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68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rwa\الكليه\33\هيباركو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657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38800" y="5792688"/>
            <a:ext cx="2708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4000" b="0" i="0" dirty="0" smtClean="0">
                <a:effectLst/>
                <a:latin typeface="Verdana"/>
              </a:rPr>
              <a:t>هيباركوس</a:t>
            </a:r>
            <a:endParaRPr lang="en-US" sz="4000" dirty="0"/>
          </a:p>
        </p:txBody>
      </p:sp>
      <p:pic>
        <p:nvPicPr>
          <p:cNvPr id="3075" name="Picture 3" descr="G:\marwa\الكليه\33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0" y="990600"/>
            <a:ext cx="362464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3055" y="5484911"/>
            <a:ext cx="28456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dirty="0" smtClean="0"/>
              <a:t>أبولونيوس </a:t>
            </a:r>
          </a:p>
          <a:p>
            <a:r>
              <a:rPr lang="ar-EG" sz="2400" dirty="0" smtClean="0"/>
              <a:t>الستيروجرافيك بروجيكشن 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91059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marwa\الكليه\33\1_1289727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914400"/>
            <a:ext cx="3556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G:\marwa\الكليه\33\abu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3352800" cy="41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95050" y="5562600"/>
            <a:ext cx="3393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dirty="0" smtClean="0"/>
              <a:t>بطليموس عالم الفلك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51364" y="5410200"/>
            <a:ext cx="3692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dirty="0" smtClean="0"/>
              <a:t> عبد الرحمن الصوفي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228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marwa\الكليه\33\astrolab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2857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marwa\الكليه\33\200px-Spherical_astrolab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5108"/>
            <a:ext cx="3200400" cy="42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5191060"/>
            <a:ext cx="30652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الاسطرلاب المسطح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015" y="5248940"/>
            <a:ext cx="3272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الاسطرلاب الكروى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102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125</Words>
  <Application>Microsoft Office PowerPoint</Application>
  <PresentationFormat>On-screen Show (4:3)</PresentationFormat>
  <Paragraphs>57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هو يعنى أيه  اسطرلاب</vt:lpstr>
      <vt:lpstr>*تاريخ الاسطرلاب 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المراجع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عاطف حجازى</dc:creator>
  <cp:lastModifiedBy>عاطف حجازى</cp:lastModifiedBy>
  <cp:revision>19</cp:revision>
  <dcterms:created xsi:type="dcterms:W3CDTF">2013-01-19T12:09:46Z</dcterms:created>
  <dcterms:modified xsi:type="dcterms:W3CDTF">2013-01-19T15:35:03Z</dcterms:modified>
</cp:coreProperties>
</file>