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7" r:id="rId2"/>
    <p:sldId id="258" r:id="rId3"/>
    <p:sldId id="259" r:id="rId4"/>
    <p:sldId id="261" r:id="rId5"/>
    <p:sldId id="262" r:id="rId6"/>
    <p:sldId id="264" r:id="rId7"/>
    <p:sldId id="265" r:id="rId8"/>
    <p:sldId id="267" r:id="rId9"/>
    <p:sldId id="268" r:id="rId10"/>
    <p:sldId id="271" r:id="rId11"/>
    <p:sldId id="270" r:id="rId12"/>
    <p:sldId id="272" r:id="rId13"/>
    <p:sldId id="273" r:id="rId14"/>
    <p:sldId id="274" r:id="rId15"/>
    <p:sldId id="276" r:id="rId16"/>
    <p:sldId id="277" r:id="rId17"/>
    <p:sldId id="278" r:id="rId18"/>
    <p:sldId id="280" r:id="rId19"/>
    <p:sldId id="281" r:id="rId20"/>
    <p:sldId id="282" r:id="rId21"/>
    <p:sldId id="285" r:id="rId22"/>
    <p:sldId id="286" r:id="rId23"/>
    <p:sldId id="287" r:id="rId24"/>
    <p:sldId id="292" r:id="rId25"/>
    <p:sldId id="284" r:id="rId26"/>
    <p:sldId id="29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C2E0"/>
    <a:srgbClr val="1414AC"/>
    <a:srgbClr val="FF66CC"/>
    <a:srgbClr val="FF3399"/>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A70503-F303-46A9-85AC-278505A35FD5}" type="doc">
      <dgm:prSet loTypeId="urn:microsoft.com/office/officeart/2005/8/layout/arrow1" loCatId="process" qsTypeId="urn:microsoft.com/office/officeart/2005/8/quickstyle/simple1" qsCatId="simple" csTypeId="urn:microsoft.com/office/officeart/2005/8/colors/accent1_2" csCatId="accent1" phldr="1"/>
      <dgm:spPr/>
      <dgm:t>
        <a:bodyPr/>
        <a:lstStyle/>
        <a:p>
          <a:endParaRPr lang="en-US"/>
        </a:p>
      </dgm:t>
    </dgm:pt>
    <dgm:pt modelId="{7D761B4C-317F-421A-8672-C63A1F6FCF05}">
      <dgm:prSet phldrT="[Text]"/>
      <dgm:spPr/>
      <dgm:t>
        <a:bodyPr/>
        <a:lstStyle/>
        <a:p>
          <a:r>
            <a:rPr lang="en-US" dirty="0" smtClean="0">
              <a:solidFill>
                <a:schemeClr val="bg1"/>
              </a:solidFill>
            </a:rPr>
            <a:t>Type I </a:t>
          </a:r>
          <a:endParaRPr lang="en-US" dirty="0">
            <a:solidFill>
              <a:schemeClr val="bg1"/>
            </a:solidFill>
          </a:endParaRPr>
        </a:p>
      </dgm:t>
    </dgm:pt>
    <dgm:pt modelId="{9F0FAC45-FCB5-4156-9D5E-81F1C29EEAB8}" type="parTrans" cxnId="{0F81AAB6-8B89-4ECA-A0F6-1F1772F36F46}">
      <dgm:prSet/>
      <dgm:spPr/>
      <dgm:t>
        <a:bodyPr/>
        <a:lstStyle/>
        <a:p>
          <a:endParaRPr lang="en-US"/>
        </a:p>
      </dgm:t>
    </dgm:pt>
    <dgm:pt modelId="{03E0C8D0-4484-4B0A-8A2A-3C0ED6816955}" type="sibTrans" cxnId="{0F81AAB6-8B89-4ECA-A0F6-1F1772F36F46}">
      <dgm:prSet/>
      <dgm:spPr/>
      <dgm:t>
        <a:bodyPr/>
        <a:lstStyle/>
        <a:p>
          <a:endParaRPr lang="en-US"/>
        </a:p>
      </dgm:t>
    </dgm:pt>
    <dgm:pt modelId="{230F6742-BB31-4048-8F98-1C4309BAD967}">
      <dgm:prSet phldrT="[Text]"/>
      <dgm:spPr/>
      <dgm:t>
        <a:bodyPr/>
        <a:lstStyle/>
        <a:p>
          <a:r>
            <a:rPr lang="en-US" dirty="0" smtClean="0"/>
            <a:t>Type II </a:t>
          </a:r>
          <a:endParaRPr lang="en-US" dirty="0"/>
        </a:p>
      </dgm:t>
    </dgm:pt>
    <dgm:pt modelId="{F2EC11EC-CB6B-4490-9815-0C6F0536A896}" type="parTrans" cxnId="{E51807A1-BE5E-4F77-A91A-D853690696B1}">
      <dgm:prSet/>
      <dgm:spPr/>
      <dgm:t>
        <a:bodyPr/>
        <a:lstStyle/>
        <a:p>
          <a:endParaRPr lang="en-US"/>
        </a:p>
      </dgm:t>
    </dgm:pt>
    <dgm:pt modelId="{66BFC2EB-BE99-4CC7-A9AB-F0F5C9210E92}" type="sibTrans" cxnId="{E51807A1-BE5E-4F77-A91A-D853690696B1}">
      <dgm:prSet/>
      <dgm:spPr/>
      <dgm:t>
        <a:bodyPr/>
        <a:lstStyle/>
        <a:p>
          <a:endParaRPr lang="en-US"/>
        </a:p>
      </dgm:t>
    </dgm:pt>
    <dgm:pt modelId="{086F9E80-6436-4246-A664-450DB7935F1E}" type="pres">
      <dgm:prSet presAssocID="{54A70503-F303-46A9-85AC-278505A35FD5}" presName="cycle" presStyleCnt="0">
        <dgm:presLayoutVars>
          <dgm:dir/>
          <dgm:resizeHandles val="exact"/>
        </dgm:presLayoutVars>
      </dgm:prSet>
      <dgm:spPr/>
      <dgm:t>
        <a:bodyPr/>
        <a:lstStyle/>
        <a:p>
          <a:endParaRPr lang="en-US"/>
        </a:p>
      </dgm:t>
    </dgm:pt>
    <dgm:pt modelId="{5DE85778-E7A5-4AD8-9D4F-69408F2069D2}" type="pres">
      <dgm:prSet presAssocID="{7D761B4C-317F-421A-8672-C63A1F6FCF05}" presName="arrow" presStyleLbl="node1" presStyleIdx="0" presStyleCnt="2" custRadScaleRad="98053" custRadScaleInc="706">
        <dgm:presLayoutVars>
          <dgm:bulletEnabled val="1"/>
        </dgm:presLayoutVars>
      </dgm:prSet>
      <dgm:spPr/>
      <dgm:t>
        <a:bodyPr/>
        <a:lstStyle/>
        <a:p>
          <a:endParaRPr lang="en-US"/>
        </a:p>
      </dgm:t>
    </dgm:pt>
    <dgm:pt modelId="{21E75714-487E-4E24-AE08-DB995E0209DC}" type="pres">
      <dgm:prSet presAssocID="{230F6742-BB31-4048-8F98-1C4309BAD967}" presName="arrow" presStyleLbl="node1" presStyleIdx="1" presStyleCnt="2" custRadScaleRad="100847" custRadScaleInc="-686">
        <dgm:presLayoutVars>
          <dgm:bulletEnabled val="1"/>
        </dgm:presLayoutVars>
      </dgm:prSet>
      <dgm:spPr/>
      <dgm:t>
        <a:bodyPr/>
        <a:lstStyle/>
        <a:p>
          <a:endParaRPr lang="en-US"/>
        </a:p>
      </dgm:t>
    </dgm:pt>
  </dgm:ptLst>
  <dgm:cxnLst>
    <dgm:cxn modelId="{8382D661-C340-451F-ACFD-6AB523C117D0}" type="presOf" srcId="{7D761B4C-317F-421A-8672-C63A1F6FCF05}" destId="{5DE85778-E7A5-4AD8-9D4F-69408F2069D2}" srcOrd="0" destOrd="0" presId="urn:microsoft.com/office/officeart/2005/8/layout/arrow1"/>
    <dgm:cxn modelId="{0F81AAB6-8B89-4ECA-A0F6-1F1772F36F46}" srcId="{54A70503-F303-46A9-85AC-278505A35FD5}" destId="{7D761B4C-317F-421A-8672-C63A1F6FCF05}" srcOrd="0" destOrd="0" parTransId="{9F0FAC45-FCB5-4156-9D5E-81F1C29EEAB8}" sibTransId="{03E0C8D0-4484-4B0A-8A2A-3C0ED6816955}"/>
    <dgm:cxn modelId="{57A232F5-3863-4EA1-B9EE-E497C7E1ED61}" type="presOf" srcId="{54A70503-F303-46A9-85AC-278505A35FD5}" destId="{086F9E80-6436-4246-A664-450DB7935F1E}" srcOrd="0" destOrd="0" presId="urn:microsoft.com/office/officeart/2005/8/layout/arrow1"/>
    <dgm:cxn modelId="{E51807A1-BE5E-4F77-A91A-D853690696B1}" srcId="{54A70503-F303-46A9-85AC-278505A35FD5}" destId="{230F6742-BB31-4048-8F98-1C4309BAD967}" srcOrd="1" destOrd="0" parTransId="{F2EC11EC-CB6B-4490-9815-0C6F0536A896}" sibTransId="{66BFC2EB-BE99-4CC7-A9AB-F0F5C9210E92}"/>
    <dgm:cxn modelId="{C4578CB4-5F0B-48CA-9738-94740A2E3610}" type="presOf" srcId="{230F6742-BB31-4048-8F98-1C4309BAD967}" destId="{21E75714-487E-4E24-AE08-DB995E0209DC}" srcOrd="0" destOrd="0" presId="urn:microsoft.com/office/officeart/2005/8/layout/arrow1"/>
    <dgm:cxn modelId="{0D0F5804-43B8-4898-B4FA-F0049D93A831}" type="presParOf" srcId="{086F9E80-6436-4246-A664-450DB7935F1E}" destId="{5DE85778-E7A5-4AD8-9D4F-69408F2069D2}" srcOrd="0" destOrd="0" presId="urn:microsoft.com/office/officeart/2005/8/layout/arrow1"/>
    <dgm:cxn modelId="{13A20767-0CE5-43E2-9621-E1816936D2AB}" type="presParOf" srcId="{086F9E80-6436-4246-A664-450DB7935F1E}" destId="{21E75714-487E-4E24-AE08-DB995E0209DC}" srcOrd="1" destOrd="0" presId="urn:microsoft.com/office/officeart/2005/8/layout/arrow1"/>
  </dgm:cxnLst>
  <dgm:bg/>
  <dgm:whole/>
</dgm:dataModel>
</file>

<file path=ppt/diagrams/layout1.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71AFFB-623F-43D3-9B29-1C58C40446E8}" type="datetimeFigureOut">
              <a:rPr lang="en-US" smtClean="0"/>
              <a:pPr/>
              <a:t>1/27/2013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445C7E-A24F-4308-BF36-56239FE1723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1/27/2013</a:t>
            </a:r>
            <a:endParaRPr lang="en-US"/>
          </a:p>
        </p:txBody>
      </p:sp>
      <p:sp>
        <p:nvSpPr>
          <p:cNvPr id="5" name="Footer Placeholder 4"/>
          <p:cNvSpPr>
            <a:spLocks noGrp="1"/>
          </p:cNvSpPr>
          <p:nvPr>
            <p:ph type="ftr" sz="quarter" idx="11"/>
          </p:nvPr>
        </p:nvSpPr>
        <p:spPr/>
        <p:txBody>
          <a:bodyPr/>
          <a:lstStyle/>
          <a:p>
            <a:r>
              <a:rPr lang="en-US" smtClean="0"/>
              <a:t>By/ Doaa Zamel</a:t>
            </a:r>
            <a:endParaRPr lang="en-US"/>
          </a:p>
        </p:txBody>
      </p:sp>
      <p:sp>
        <p:nvSpPr>
          <p:cNvPr id="6" name="Slide Number Placeholder 5"/>
          <p:cNvSpPr>
            <a:spLocks noGrp="1"/>
          </p:cNvSpPr>
          <p:nvPr>
            <p:ph type="sldNum" sz="quarter" idx="12"/>
          </p:nvPr>
        </p:nvSpPr>
        <p:spPr/>
        <p:txBody>
          <a:bodyPr/>
          <a:lstStyle/>
          <a:p>
            <a:fld id="{73BBD1F1-4E52-4B9D-911A-E5C276CA2CD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1/27/2013</a:t>
            </a:r>
            <a:endParaRPr lang="en-US"/>
          </a:p>
        </p:txBody>
      </p:sp>
      <p:sp>
        <p:nvSpPr>
          <p:cNvPr id="5" name="Footer Placeholder 4"/>
          <p:cNvSpPr>
            <a:spLocks noGrp="1"/>
          </p:cNvSpPr>
          <p:nvPr>
            <p:ph type="ftr" sz="quarter" idx="11"/>
          </p:nvPr>
        </p:nvSpPr>
        <p:spPr/>
        <p:txBody>
          <a:bodyPr/>
          <a:lstStyle/>
          <a:p>
            <a:r>
              <a:rPr lang="en-US" smtClean="0"/>
              <a:t>By/ Doaa Zamel</a:t>
            </a:r>
            <a:endParaRPr lang="en-US"/>
          </a:p>
        </p:txBody>
      </p:sp>
      <p:sp>
        <p:nvSpPr>
          <p:cNvPr id="6" name="Slide Number Placeholder 5"/>
          <p:cNvSpPr>
            <a:spLocks noGrp="1"/>
          </p:cNvSpPr>
          <p:nvPr>
            <p:ph type="sldNum" sz="quarter" idx="12"/>
          </p:nvPr>
        </p:nvSpPr>
        <p:spPr/>
        <p:txBody>
          <a:bodyPr/>
          <a:lstStyle/>
          <a:p>
            <a:fld id="{73BBD1F1-4E52-4B9D-911A-E5C276CA2C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1/27/2013</a:t>
            </a:r>
            <a:endParaRPr lang="en-US"/>
          </a:p>
        </p:txBody>
      </p:sp>
      <p:sp>
        <p:nvSpPr>
          <p:cNvPr id="5" name="Footer Placeholder 4"/>
          <p:cNvSpPr>
            <a:spLocks noGrp="1"/>
          </p:cNvSpPr>
          <p:nvPr>
            <p:ph type="ftr" sz="quarter" idx="11"/>
          </p:nvPr>
        </p:nvSpPr>
        <p:spPr/>
        <p:txBody>
          <a:bodyPr/>
          <a:lstStyle/>
          <a:p>
            <a:r>
              <a:rPr lang="en-US" smtClean="0"/>
              <a:t>By/ Doaa Zamel</a:t>
            </a:r>
            <a:endParaRPr lang="en-US"/>
          </a:p>
        </p:txBody>
      </p:sp>
      <p:sp>
        <p:nvSpPr>
          <p:cNvPr id="6" name="Slide Number Placeholder 5"/>
          <p:cNvSpPr>
            <a:spLocks noGrp="1"/>
          </p:cNvSpPr>
          <p:nvPr>
            <p:ph type="sldNum" sz="quarter" idx="12"/>
          </p:nvPr>
        </p:nvSpPr>
        <p:spPr/>
        <p:txBody>
          <a:bodyPr/>
          <a:lstStyle/>
          <a:p>
            <a:fld id="{73BBD1F1-4E52-4B9D-911A-E5C276CA2C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1/27/2013</a:t>
            </a:r>
            <a:endParaRPr lang="en-US"/>
          </a:p>
        </p:txBody>
      </p:sp>
      <p:sp>
        <p:nvSpPr>
          <p:cNvPr id="5" name="Footer Placeholder 4"/>
          <p:cNvSpPr>
            <a:spLocks noGrp="1"/>
          </p:cNvSpPr>
          <p:nvPr>
            <p:ph type="ftr" sz="quarter" idx="11"/>
          </p:nvPr>
        </p:nvSpPr>
        <p:spPr/>
        <p:txBody>
          <a:bodyPr/>
          <a:lstStyle/>
          <a:p>
            <a:r>
              <a:rPr lang="en-US" smtClean="0"/>
              <a:t>By/ Doaa Zamel</a:t>
            </a:r>
            <a:endParaRPr lang="en-US"/>
          </a:p>
        </p:txBody>
      </p:sp>
      <p:sp>
        <p:nvSpPr>
          <p:cNvPr id="6" name="Slide Number Placeholder 5"/>
          <p:cNvSpPr>
            <a:spLocks noGrp="1"/>
          </p:cNvSpPr>
          <p:nvPr>
            <p:ph type="sldNum" sz="quarter" idx="12"/>
          </p:nvPr>
        </p:nvSpPr>
        <p:spPr/>
        <p:txBody>
          <a:bodyPr/>
          <a:lstStyle/>
          <a:p>
            <a:fld id="{73BBD1F1-4E52-4B9D-911A-E5C276CA2C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1/27/2013</a:t>
            </a:r>
            <a:endParaRPr lang="en-US"/>
          </a:p>
        </p:txBody>
      </p:sp>
      <p:sp>
        <p:nvSpPr>
          <p:cNvPr id="5" name="Footer Placeholder 4"/>
          <p:cNvSpPr>
            <a:spLocks noGrp="1"/>
          </p:cNvSpPr>
          <p:nvPr>
            <p:ph type="ftr" sz="quarter" idx="11"/>
          </p:nvPr>
        </p:nvSpPr>
        <p:spPr/>
        <p:txBody>
          <a:bodyPr/>
          <a:lstStyle/>
          <a:p>
            <a:r>
              <a:rPr lang="en-US" smtClean="0"/>
              <a:t>By/ Doaa Zamel</a:t>
            </a:r>
            <a:endParaRPr lang="en-US"/>
          </a:p>
        </p:txBody>
      </p:sp>
      <p:sp>
        <p:nvSpPr>
          <p:cNvPr id="6" name="Slide Number Placeholder 5"/>
          <p:cNvSpPr>
            <a:spLocks noGrp="1"/>
          </p:cNvSpPr>
          <p:nvPr>
            <p:ph type="sldNum" sz="quarter" idx="12"/>
          </p:nvPr>
        </p:nvSpPr>
        <p:spPr/>
        <p:txBody>
          <a:bodyPr/>
          <a:lstStyle/>
          <a:p>
            <a:fld id="{73BBD1F1-4E52-4B9D-911A-E5C276CA2CD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1/27/2013</a:t>
            </a:r>
            <a:endParaRPr lang="en-US"/>
          </a:p>
        </p:txBody>
      </p:sp>
      <p:sp>
        <p:nvSpPr>
          <p:cNvPr id="6" name="Footer Placeholder 5"/>
          <p:cNvSpPr>
            <a:spLocks noGrp="1"/>
          </p:cNvSpPr>
          <p:nvPr>
            <p:ph type="ftr" sz="quarter" idx="11"/>
          </p:nvPr>
        </p:nvSpPr>
        <p:spPr/>
        <p:txBody>
          <a:bodyPr/>
          <a:lstStyle/>
          <a:p>
            <a:r>
              <a:rPr lang="en-US" smtClean="0"/>
              <a:t>By/ Doaa Zamel</a:t>
            </a:r>
            <a:endParaRPr lang="en-US"/>
          </a:p>
        </p:txBody>
      </p:sp>
      <p:sp>
        <p:nvSpPr>
          <p:cNvPr id="7" name="Slide Number Placeholder 6"/>
          <p:cNvSpPr>
            <a:spLocks noGrp="1"/>
          </p:cNvSpPr>
          <p:nvPr>
            <p:ph type="sldNum" sz="quarter" idx="12"/>
          </p:nvPr>
        </p:nvSpPr>
        <p:spPr/>
        <p:txBody>
          <a:bodyPr/>
          <a:lstStyle/>
          <a:p>
            <a:fld id="{73BBD1F1-4E52-4B9D-911A-E5C276CA2C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1/27/2013</a:t>
            </a:r>
            <a:endParaRPr lang="en-US"/>
          </a:p>
        </p:txBody>
      </p:sp>
      <p:sp>
        <p:nvSpPr>
          <p:cNvPr id="8" name="Footer Placeholder 7"/>
          <p:cNvSpPr>
            <a:spLocks noGrp="1"/>
          </p:cNvSpPr>
          <p:nvPr>
            <p:ph type="ftr" sz="quarter" idx="11"/>
          </p:nvPr>
        </p:nvSpPr>
        <p:spPr/>
        <p:txBody>
          <a:bodyPr/>
          <a:lstStyle/>
          <a:p>
            <a:r>
              <a:rPr lang="en-US" smtClean="0"/>
              <a:t>By/ Doaa Zamel</a:t>
            </a:r>
            <a:endParaRPr lang="en-US"/>
          </a:p>
        </p:txBody>
      </p:sp>
      <p:sp>
        <p:nvSpPr>
          <p:cNvPr id="9" name="Slide Number Placeholder 8"/>
          <p:cNvSpPr>
            <a:spLocks noGrp="1"/>
          </p:cNvSpPr>
          <p:nvPr>
            <p:ph type="sldNum" sz="quarter" idx="12"/>
          </p:nvPr>
        </p:nvSpPr>
        <p:spPr/>
        <p:txBody>
          <a:bodyPr/>
          <a:lstStyle/>
          <a:p>
            <a:fld id="{73BBD1F1-4E52-4B9D-911A-E5C276CA2C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1/27/2013</a:t>
            </a:r>
            <a:endParaRPr lang="en-US"/>
          </a:p>
        </p:txBody>
      </p:sp>
      <p:sp>
        <p:nvSpPr>
          <p:cNvPr id="4" name="Footer Placeholder 3"/>
          <p:cNvSpPr>
            <a:spLocks noGrp="1"/>
          </p:cNvSpPr>
          <p:nvPr>
            <p:ph type="ftr" sz="quarter" idx="11"/>
          </p:nvPr>
        </p:nvSpPr>
        <p:spPr/>
        <p:txBody>
          <a:bodyPr/>
          <a:lstStyle/>
          <a:p>
            <a:r>
              <a:rPr lang="en-US" smtClean="0"/>
              <a:t>By/ Doaa Zamel</a:t>
            </a:r>
            <a:endParaRPr lang="en-US"/>
          </a:p>
        </p:txBody>
      </p:sp>
      <p:sp>
        <p:nvSpPr>
          <p:cNvPr id="5" name="Slide Number Placeholder 4"/>
          <p:cNvSpPr>
            <a:spLocks noGrp="1"/>
          </p:cNvSpPr>
          <p:nvPr>
            <p:ph type="sldNum" sz="quarter" idx="12"/>
          </p:nvPr>
        </p:nvSpPr>
        <p:spPr/>
        <p:txBody>
          <a:bodyPr/>
          <a:lstStyle/>
          <a:p>
            <a:fld id="{73BBD1F1-4E52-4B9D-911A-E5C276CA2C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1/27/2013</a:t>
            </a:r>
            <a:endParaRPr lang="en-US"/>
          </a:p>
        </p:txBody>
      </p:sp>
      <p:sp>
        <p:nvSpPr>
          <p:cNvPr id="3" name="Footer Placeholder 2"/>
          <p:cNvSpPr>
            <a:spLocks noGrp="1"/>
          </p:cNvSpPr>
          <p:nvPr>
            <p:ph type="ftr" sz="quarter" idx="11"/>
          </p:nvPr>
        </p:nvSpPr>
        <p:spPr/>
        <p:txBody>
          <a:bodyPr/>
          <a:lstStyle/>
          <a:p>
            <a:r>
              <a:rPr lang="en-US" smtClean="0"/>
              <a:t>By/ Doaa Zamel</a:t>
            </a:r>
            <a:endParaRPr lang="en-US"/>
          </a:p>
        </p:txBody>
      </p:sp>
      <p:sp>
        <p:nvSpPr>
          <p:cNvPr id="4" name="Slide Number Placeholder 3"/>
          <p:cNvSpPr>
            <a:spLocks noGrp="1"/>
          </p:cNvSpPr>
          <p:nvPr>
            <p:ph type="sldNum" sz="quarter" idx="12"/>
          </p:nvPr>
        </p:nvSpPr>
        <p:spPr/>
        <p:txBody>
          <a:bodyPr/>
          <a:lstStyle/>
          <a:p>
            <a:fld id="{73BBD1F1-4E52-4B9D-911A-E5C276CA2C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1/27/2013</a:t>
            </a:r>
            <a:endParaRPr lang="en-US"/>
          </a:p>
        </p:txBody>
      </p:sp>
      <p:sp>
        <p:nvSpPr>
          <p:cNvPr id="6" name="Footer Placeholder 5"/>
          <p:cNvSpPr>
            <a:spLocks noGrp="1"/>
          </p:cNvSpPr>
          <p:nvPr>
            <p:ph type="ftr" sz="quarter" idx="11"/>
          </p:nvPr>
        </p:nvSpPr>
        <p:spPr/>
        <p:txBody>
          <a:bodyPr/>
          <a:lstStyle/>
          <a:p>
            <a:r>
              <a:rPr lang="en-US" smtClean="0"/>
              <a:t>By/ Doaa Zamel</a:t>
            </a:r>
            <a:endParaRPr lang="en-US"/>
          </a:p>
        </p:txBody>
      </p:sp>
      <p:sp>
        <p:nvSpPr>
          <p:cNvPr id="7" name="Slide Number Placeholder 6"/>
          <p:cNvSpPr>
            <a:spLocks noGrp="1"/>
          </p:cNvSpPr>
          <p:nvPr>
            <p:ph type="sldNum" sz="quarter" idx="12"/>
          </p:nvPr>
        </p:nvSpPr>
        <p:spPr/>
        <p:txBody>
          <a:bodyPr/>
          <a:lstStyle/>
          <a:p>
            <a:fld id="{73BBD1F1-4E52-4B9D-911A-E5C276CA2C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1/27/2013</a:t>
            </a:r>
            <a:endParaRPr lang="en-US"/>
          </a:p>
        </p:txBody>
      </p:sp>
      <p:sp>
        <p:nvSpPr>
          <p:cNvPr id="6" name="Footer Placeholder 5"/>
          <p:cNvSpPr>
            <a:spLocks noGrp="1"/>
          </p:cNvSpPr>
          <p:nvPr>
            <p:ph type="ftr" sz="quarter" idx="11"/>
          </p:nvPr>
        </p:nvSpPr>
        <p:spPr/>
        <p:txBody>
          <a:bodyPr/>
          <a:lstStyle/>
          <a:p>
            <a:r>
              <a:rPr lang="en-US" smtClean="0"/>
              <a:t>By/ Doaa Zamel</a:t>
            </a:r>
            <a:endParaRPr lang="en-US"/>
          </a:p>
        </p:txBody>
      </p:sp>
      <p:sp>
        <p:nvSpPr>
          <p:cNvPr id="7" name="Slide Number Placeholder 6"/>
          <p:cNvSpPr>
            <a:spLocks noGrp="1"/>
          </p:cNvSpPr>
          <p:nvPr>
            <p:ph type="sldNum" sz="quarter" idx="12"/>
          </p:nvPr>
        </p:nvSpPr>
        <p:spPr/>
        <p:txBody>
          <a:bodyPr/>
          <a:lstStyle/>
          <a:p>
            <a:fld id="{73BBD1F1-4E52-4B9D-911A-E5C276CA2C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1/27/2013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By/ Doaa Zamel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BD1F1-4E52-4B9D-911A-E5C276CA2CD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2.wav"/><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audio" Target="../media/audio2.wav"/><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2.wav"/><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8" Type="http://schemas.openxmlformats.org/officeDocument/2006/relationships/hyperlink" Target="http://www.healthplus24.com/diseases/peptic-ulcer/h-pylori-infection.aspx" TargetMode="External"/><Relationship Id="rId3" Type="http://schemas.openxmlformats.org/officeDocument/2006/relationships/hyperlink" Target="http://www.idf.org/content/diabetes" TargetMode="External"/><Relationship Id="rId7" Type="http://schemas.openxmlformats.org/officeDocument/2006/relationships/hyperlink" Target="http://textbookofbacteriology.net/salmonella.html" TargetMode="External"/><Relationship Id="rId2" Type="http://schemas.openxmlformats.org/officeDocument/2006/relationships/audio" Target="../media/audio2.wav"/><Relationship Id="rId1" Type="http://schemas.openxmlformats.org/officeDocument/2006/relationships/slideLayout" Target="../slideLayouts/slideLayout8.xml"/><Relationship Id="rId6" Type="http://schemas.openxmlformats.org/officeDocument/2006/relationships/hyperlink" Target="http://www.webmd.com/hepatitis/default.htm" TargetMode="External"/><Relationship Id="rId5" Type="http://schemas.openxmlformats.org/officeDocument/2006/relationships/hyperlink" Target="http://www.who.int/csr/disease/hepatitis/en/" TargetMode="External"/><Relationship Id="rId4" Type="http://schemas.openxmlformats.org/officeDocument/2006/relationships/hyperlink" Target="http://www.diabetes.org/diabetes-basics/type-1/?loc=HomePage-type1-tdt" TargetMode="External"/><Relationship Id="rId9" Type="http://schemas.openxmlformats.org/officeDocument/2006/relationships/image" Target="../media/image10.jpeg"/></Relationships>
</file>

<file path=ppt/slides/_rels/slide2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2.wav"/><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2.wav"/><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2.wav"/><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2.wav"/><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1.jpg"/>
          <p:cNvPicPr>
            <a:picLocks noGrp="1" noChangeAspect="1"/>
          </p:cNvPicPr>
          <p:nvPr>
            <p:ph idx="1"/>
          </p:nvPr>
        </p:nvPicPr>
        <p:blipFill>
          <a:blip r:embed="rId3"/>
          <a:stretch>
            <a:fillRect/>
          </a:stretch>
        </p:blipFill>
        <p:spPr>
          <a:xfrm>
            <a:off x="785786" y="571480"/>
            <a:ext cx="7715304" cy="5429288"/>
          </a:xfrm>
        </p:spPr>
      </p:pic>
      <p:sp>
        <p:nvSpPr>
          <p:cNvPr id="7" name="Date Placeholder 6"/>
          <p:cNvSpPr>
            <a:spLocks noGrp="1"/>
          </p:cNvSpPr>
          <p:nvPr>
            <p:ph type="dt" sz="half" idx="10"/>
          </p:nvPr>
        </p:nvSpPr>
        <p:spPr/>
        <p:txBody>
          <a:bodyPr/>
          <a:lstStyle/>
          <a:p>
            <a:r>
              <a:rPr lang="en-US" dirty="0" smtClean="0"/>
              <a:t>1/27/2013</a:t>
            </a:r>
            <a:endParaRPr lang="en-US" dirty="0"/>
          </a:p>
        </p:txBody>
      </p:sp>
      <p:sp>
        <p:nvSpPr>
          <p:cNvPr id="8" name="Slide Number Placeholder 7"/>
          <p:cNvSpPr>
            <a:spLocks noGrp="1"/>
          </p:cNvSpPr>
          <p:nvPr>
            <p:ph type="sldNum" sz="quarter" idx="12"/>
          </p:nvPr>
        </p:nvSpPr>
        <p:spPr/>
        <p:txBody>
          <a:bodyPr/>
          <a:lstStyle/>
          <a:p>
            <a:fld id="{73BBD1F1-4E52-4B9D-911A-E5C276CA2CDE}" type="slidenum">
              <a:rPr lang="en-US" smtClean="0"/>
              <a:pPr/>
              <a:t>1</a:t>
            </a:fld>
            <a:endParaRPr lang="en-US" dirty="0"/>
          </a:p>
        </p:txBody>
      </p:sp>
      <p:sp>
        <p:nvSpPr>
          <p:cNvPr id="9" name="Footer Placeholder 8"/>
          <p:cNvSpPr>
            <a:spLocks noGrp="1"/>
          </p:cNvSpPr>
          <p:nvPr>
            <p:ph type="ftr" sz="quarter" idx="11"/>
          </p:nvPr>
        </p:nvSpPr>
        <p:spPr/>
        <p:txBody>
          <a:bodyPr/>
          <a:lstStyle/>
          <a:p>
            <a:r>
              <a:rPr lang="en-US" dirty="0" smtClean="0"/>
              <a:t>By/ </a:t>
            </a:r>
            <a:r>
              <a:rPr lang="en-US" dirty="0" err="1" smtClean="0"/>
              <a:t>Doaa</a:t>
            </a:r>
            <a:r>
              <a:rPr lang="en-US" dirty="0" smtClean="0"/>
              <a:t> </a:t>
            </a:r>
            <a:r>
              <a:rPr lang="en-US" dirty="0" err="1" smtClean="0"/>
              <a:t>Zamel</a:t>
            </a:r>
            <a:endParaRPr lang="en-US" dirty="0"/>
          </a:p>
        </p:txBody>
      </p:sp>
    </p:spTree>
  </p:cSld>
  <p:clrMapOvr>
    <a:masterClrMapping/>
  </p:clrMapOvr>
  <p:transition>
    <p:wheel spokes="3"/>
    <p:sndAc>
      <p:stSnd>
        <p:snd r:embed="rId2" name="chimes.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3614734" cy="928694"/>
          </a:xfrm>
        </p:spPr>
        <p:style>
          <a:lnRef idx="1">
            <a:schemeClr val="accent1"/>
          </a:lnRef>
          <a:fillRef idx="2">
            <a:schemeClr val="accent1"/>
          </a:fillRef>
          <a:effectRef idx="1">
            <a:schemeClr val="accent1"/>
          </a:effectRef>
          <a:fontRef idx="minor">
            <a:schemeClr val="dk1"/>
          </a:fontRef>
        </p:style>
        <p:txBody>
          <a:bodyPr>
            <a:normAutofit/>
          </a:bodyPr>
          <a:lstStyle/>
          <a:p>
            <a:r>
              <a:rPr lang="en-US" sz="3600" dirty="0" smtClean="0">
                <a:solidFill>
                  <a:srgbClr val="FF66CC"/>
                </a:solidFill>
              </a:rPr>
              <a:t>Hepatitis: </a:t>
            </a:r>
            <a:endParaRPr lang="en-US" sz="3600" dirty="0">
              <a:solidFill>
                <a:srgbClr val="FF66CC"/>
              </a:solidFill>
            </a:endParaRPr>
          </a:p>
        </p:txBody>
      </p:sp>
      <p:pic>
        <p:nvPicPr>
          <p:cNvPr id="8" name="Content Placeholder 7" descr="Alcoholic_hepatitis.jpg"/>
          <p:cNvPicPr>
            <a:picLocks noGrp="1" noChangeAspect="1"/>
          </p:cNvPicPr>
          <p:nvPr>
            <p:ph idx="1"/>
          </p:nvPr>
        </p:nvPicPr>
        <p:blipFill>
          <a:blip r:embed="rId3"/>
          <a:stretch>
            <a:fillRect/>
          </a:stretch>
        </p:blipFill>
        <p:spPr>
          <a:xfrm>
            <a:off x="4489132" y="1785926"/>
            <a:ext cx="4226272" cy="3643338"/>
          </a:xfrm>
        </p:spPr>
      </p:pic>
      <p:sp>
        <p:nvSpPr>
          <p:cNvPr id="4" name="Text Placeholder 3"/>
          <p:cNvSpPr>
            <a:spLocks noGrp="1"/>
          </p:cNvSpPr>
          <p:nvPr>
            <p:ph type="body" sz="half" idx="2"/>
          </p:nvPr>
        </p:nvSpPr>
        <p:spPr>
          <a:xfrm>
            <a:off x="457200" y="1785925"/>
            <a:ext cx="3614734" cy="3714777"/>
          </a:xfrm>
        </p:spPr>
        <p:style>
          <a:lnRef idx="2">
            <a:schemeClr val="accent4"/>
          </a:lnRef>
          <a:fillRef idx="1">
            <a:schemeClr val="lt1"/>
          </a:fillRef>
          <a:effectRef idx="0">
            <a:schemeClr val="accent4"/>
          </a:effectRef>
          <a:fontRef idx="minor">
            <a:schemeClr val="dk1"/>
          </a:fontRef>
        </p:style>
        <p:txBody>
          <a:bodyPr>
            <a:normAutofit/>
          </a:bodyPr>
          <a:lstStyle/>
          <a:p>
            <a:endParaRPr lang="en-US" sz="2800" b="1" dirty="0" smtClean="0">
              <a:solidFill>
                <a:schemeClr val="accent1">
                  <a:lumMod val="75000"/>
                </a:schemeClr>
              </a:solidFill>
            </a:endParaRPr>
          </a:p>
          <a:p>
            <a:r>
              <a:rPr lang="en-US" sz="2800" b="1" dirty="0" smtClean="0">
                <a:solidFill>
                  <a:srgbClr val="FF66CC"/>
                </a:solidFill>
              </a:rPr>
              <a:t>Definition :</a:t>
            </a:r>
            <a:r>
              <a:rPr lang="en-US" sz="2800" dirty="0" smtClean="0">
                <a:solidFill>
                  <a:srgbClr val="FF66CC"/>
                </a:solidFill>
              </a:rPr>
              <a:t> </a:t>
            </a:r>
          </a:p>
          <a:p>
            <a:r>
              <a:rPr lang="en-US" sz="2800" dirty="0" smtClean="0">
                <a:solidFill>
                  <a:srgbClr val="FF66CC"/>
                </a:solidFill>
              </a:rPr>
              <a:t>Liver inflammation characterized by the presence of inflammatory cells. </a:t>
            </a:r>
          </a:p>
          <a:p>
            <a:endParaRPr lang="en-US" sz="2800" dirty="0"/>
          </a:p>
        </p:txBody>
      </p:sp>
      <p:sp>
        <p:nvSpPr>
          <p:cNvPr id="5" name="Date Placeholder 4"/>
          <p:cNvSpPr>
            <a:spLocks noGrp="1"/>
          </p:cNvSpPr>
          <p:nvPr>
            <p:ph type="dt" sz="half" idx="10"/>
          </p:nvPr>
        </p:nvSpPr>
        <p:spPr/>
        <p:txBody>
          <a:bodyPr/>
          <a:lstStyle/>
          <a:p>
            <a:r>
              <a:rPr lang="en-US" smtClean="0"/>
              <a:t>1/27/2013</a:t>
            </a:r>
            <a:endParaRPr lang="en-US"/>
          </a:p>
        </p:txBody>
      </p:sp>
      <p:sp>
        <p:nvSpPr>
          <p:cNvPr id="6" name="Footer Placeholder 5"/>
          <p:cNvSpPr>
            <a:spLocks noGrp="1"/>
          </p:cNvSpPr>
          <p:nvPr>
            <p:ph type="ftr" sz="quarter" idx="11"/>
          </p:nvPr>
        </p:nvSpPr>
        <p:spPr/>
        <p:txBody>
          <a:bodyPr/>
          <a:lstStyle/>
          <a:p>
            <a:r>
              <a:rPr lang="en-US" smtClean="0"/>
              <a:t>By/ Doaa Zamel</a:t>
            </a:r>
            <a:endParaRPr lang="en-US"/>
          </a:p>
        </p:txBody>
      </p:sp>
      <p:sp>
        <p:nvSpPr>
          <p:cNvPr id="7" name="Slide Number Placeholder 6"/>
          <p:cNvSpPr>
            <a:spLocks noGrp="1"/>
          </p:cNvSpPr>
          <p:nvPr>
            <p:ph type="sldNum" sz="quarter" idx="12"/>
          </p:nvPr>
        </p:nvSpPr>
        <p:spPr/>
        <p:txBody>
          <a:bodyPr/>
          <a:lstStyle/>
          <a:p>
            <a:fld id="{73BBD1F1-4E52-4B9D-911A-E5C276CA2CDE}" type="slidenum">
              <a:rPr lang="en-US" smtClean="0"/>
              <a:pPr/>
              <a:t>10</a:t>
            </a:fld>
            <a:endParaRPr lang="en-US"/>
          </a:p>
        </p:txBody>
      </p:sp>
    </p:spTree>
  </p:cSld>
  <p:clrMapOvr>
    <a:masterClrMapping/>
  </p:clrMapOvr>
  <p:transition>
    <p:split/>
    <p:sndAc>
      <p:stSnd>
        <p:snd r:embed="rId2" name="chimes.wav" builtIn="1"/>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14356"/>
            <a:ext cx="8143932" cy="1143000"/>
          </a:xfrm>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n-US" dirty="0" smtClean="0"/>
              <a:t/>
            </a:r>
            <a:br>
              <a:rPr lang="en-US" dirty="0" smtClean="0"/>
            </a:br>
            <a:r>
              <a:rPr lang="en-US" b="1" dirty="0" smtClean="0">
                <a:solidFill>
                  <a:schemeClr val="accent5">
                    <a:lumMod val="75000"/>
                  </a:schemeClr>
                </a:solidFill>
              </a:rPr>
              <a:t>Hepatitis</a:t>
            </a:r>
            <a:r>
              <a:rPr lang="en-US" b="1" dirty="0" smtClean="0"/>
              <a:t> </a:t>
            </a:r>
            <a:r>
              <a:rPr lang="en-US" b="1" dirty="0">
                <a:solidFill>
                  <a:schemeClr val="accent5">
                    <a:lumMod val="75000"/>
                  </a:schemeClr>
                </a:solidFill>
              </a:rPr>
              <a:t>c</a:t>
            </a:r>
            <a:r>
              <a:rPr lang="en-US" b="1" dirty="0" smtClean="0">
                <a:solidFill>
                  <a:schemeClr val="accent5">
                    <a:lumMod val="75000"/>
                  </a:schemeClr>
                </a:solidFill>
              </a:rPr>
              <a:t>auses:</a:t>
            </a:r>
            <a:r>
              <a:rPr lang="en-US" dirty="0" smtClean="0"/>
              <a:t/>
            </a:r>
            <a:br>
              <a:rPr lang="en-US" dirty="0" smtClean="0"/>
            </a:br>
            <a:endParaRPr lang="en-US" dirty="0"/>
          </a:p>
        </p:txBody>
      </p:sp>
      <p:sp>
        <p:nvSpPr>
          <p:cNvPr id="3" name="Content Placeholder 2"/>
          <p:cNvSpPr>
            <a:spLocks noGrp="1"/>
          </p:cNvSpPr>
          <p:nvPr>
            <p:ph idx="1"/>
          </p:nvPr>
        </p:nvSpPr>
        <p:spPr>
          <a:xfrm>
            <a:off x="500034" y="2000240"/>
            <a:ext cx="8143932" cy="3571900"/>
          </a:xfrm>
        </p:spPr>
        <p:style>
          <a:lnRef idx="2">
            <a:schemeClr val="accent5"/>
          </a:lnRef>
          <a:fillRef idx="1">
            <a:schemeClr val="lt1"/>
          </a:fillRef>
          <a:effectRef idx="0">
            <a:schemeClr val="accent5"/>
          </a:effectRef>
          <a:fontRef idx="minor">
            <a:schemeClr val="dk1"/>
          </a:fontRef>
        </p:style>
        <p:txBody>
          <a:bodyPr/>
          <a:lstStyle/>
          <a:p>
            <a:pPr>
              <a:buNone/>
            </a:pPr>
            <a:r>
              <a:rPr lang="en-US" sz="2800" dirty="0" smtClean="0">
                <a:solidFill>
                  <a:schemeClr val="accent5">
                    <a:lumMod val="75000"/>
                  </a:schemeClr>
                </a:solidFill>
              </a:rPr>
              <a:t>   - Not only caused by some viruses ,but also we   can see that toxins like (alcohols, drugs, industrial organic solvents) cause it.</a:t>
            </a:r>
          </a:p>
          <a:p>
            <a:pPr>
              <a:buNone/>
            </a:pPr>
            <a:r>
              <a:rPr lang="en-US" sz="2800" dirty="0" smtClean="0">
                <a:solidFill>
                  <a:schemeClr val="accent5">
                    <a:lumMod val="75000"/>
                  </a:schemeClr>
                </a:solidFill>
              </a:rPr>
              <a:t>   - It’s usually </a:t>
            </a:r>
            <a:r>
              <a:rPr lang="en-US" sz="2800" b="1" dirty="0" smtClean="0">
                <a:solidFill>
                  <a:schemeClr val="accent5">
                    <a:lumMod val="75000"/>
                  </a:schemeClr>
                </a:solidFill>
              </a:rPr>
              <a:t>caused by a virus. </a:t>
            </a:r>
          </a:p>
          <a:p>
            <a:pPr>
              <a:buNone/>
            </a:pPr>
            <a:r>
              <a:rPr lang="en-US" sz="2800" dirty="0" smtClean="0">
                <a:solidFill>
                  <a:schemeClr val="accent5">
                    <a:lumMod val="75000"/>
                  </a:schemeClr>
                </a:solidFill>
              </a:rPr>
              <a:t>   - The three most common hepatitis viruses </a:t>
            </a:r>
          </a:p>
          <a:p>
            <a:pPr>
              <a:buNone/>
            </a:pPr>
            <a:r>
              <a:rPr lang="en-US" sz="2800" dirty="0">
                <a:solidFill>
                  <a:schemeClr val="accent5">
                    <a:lumMod val="75000"/>
                  </a:schemeClr>
                </a:solidFill>
              </a:rPr>
              <a:t> </a:t>
            </a:r>
            <a:r>
              <a:rPr lang="en-US" sz="2800" dirty="0" smtClean="0">
                <a:solidFill>
                  <a:schemeClr val="accent5">
                    <a:lumMod val="75000"/>
                  </a:schemeClr>
                </a:solidFill>
              </a:rPr>
              <a:t>    are hepatitis A, hepatitis B, or hepatitis C.</a:t>
            </a:r>
          </a:p>
          <a:p>
            <a:pPr>
              <a:buNone/>
            </a:pPr>
            <a:endParaRPr lang="en-US" dirty="0" smtClean="0"/>
          </a:p>
          <a:p>
            <a:endParaRPr lang="en-US" dirty="0"/>
          </a:p>
        </p:txBody>
      </p:sp>
      <p:sp>
        <p:nvSpPr>
          <p:cNvPr id="4" name="Date Placeholder 3"/>
          <p:cNvSpPr>
            <a:spLocks noGrp="1"/>
          </p:cNvSpPr>
          <p:nvPr>
            <p:ph type="dt" sz="half" idx="10"/>
          </p:nvPr>
        </p:nvSpPr>
        <p:spPr/>
        <p:txBody>
          <a:bodyPr/>
          <a:lstStyle/>
          <a:p>
            <a:r>
              <a:rPr lang="en-US" smtClean="0"/>
              <a:t>1/27/2013</a:t>
            </a:r>
            <a:endParaRPr lang="en-US"/>
          </a:p>
        </p:txBody>
      </p:sp>
      <p:sp>
        <p:nvSpPr>
          <p:cNvPr id="5" name="Footer Placeholder 4"/>
          <p:cNvSpPr>
            <a:spLocks noGrp="1"/>
          </p:cNvSpPr>
          <p:nvPr>
            <p:ph type="ftr" sz="quarter" idx="11"/>
          </p:nvPr>
        </p:nvSpPr>
        <p:spPr/>
        <p:txBody>
          <a:bodyPr/>
          <a:lstStyle/>
          <a:p>
            <a:r>
              <a:rPr lang="en-US" smtClean="0"/>
              <a:t>By/ Doaa Zamel</a:t>
            </a:r>
            <a:endParaRPr lang="en-US"/>
          </a:p>
        </p:txBody>
      </p:sp>
      <p:sp>
        <p:nvSpPr>
          <p:cNvPr id="6" name="Slide Number Placeholder 5"/>
          <p:cNvSpPr>
            <a:spLocks noGrp="1"/>
          </p:cNvSpPr>
          <p:nvPr>
            <p:ph type="sldNum" sz="quarter" idx="12"/>
          </p:nvPr>
        </p:nvSpPr>
        <p:spPr/>
        <p:txBody>
          <a:bodyPr/>
          <a:lstStyle/>
          <a:p>
            <a:fld id="{73BBD1F1-4E52-4B9D-911A-E5C276CA2CDE}" type="slidenum">
              <a:rPr lang="en-US" smtClean="0"/>
              <a:pPr/>
              <a:t>11</a:t>
            </a:fld>
            <a:endParaRPr lang="en-US"/>
          </a:p>
        </p:txBody>
      </p:sp>
    </p:spTree>
  </p:cSld>
  <p:clrMapOvr>
    <a:masterClrMapping/>
  </p:clrMapOvr>
  <p:transition>
    <p:wedge/>
    <p:sndAc>
      <p:stSnd>
        <p:snd r:embed="rId2" name="click.wav" builtIn="1"/>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0"/>
            <a:ext cx="8229600" cy="1000132"/>
          </a:xfrm>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n-US" b="1" i="1" dirty="0" smtClean="0">
                <a:solidFill>
                  <a:srgbClr val="00B0F0"/>
                </a:solidFill>
                <a:latin typeface="Arial" pitchFamily="34" charset="0"/>
                <a:cs typeface="Arial" pitchFamily="34" charset="0"/>
              </a:rPr>
              <a:t/>
            </a:r>
            <a:br>
              <a:rPr lang="en-US" b="1" i="1" dirty="0" smtClean="0">
                <a:solidFill>
                  <a:srgbClr val="00B0F0"/>
                </a:solidFill>
                <a:latin typeface="Arial" pitchFamily="34" charset="0"/>
                <a:cs typeface="Arial" pitchFamily="34" charset="0"/>
              </a:rPr>
            </a:br>
            <a:r>
              <a:rPr lang="en-US" sz="4000" b="1" dirty="0" smtClean="0">
                <a:solidFill>
                  <a:schemeClr val="accent5">
                    <a:lumMod val="75000"/>
                  </a:schemeClr>
                </a:solidFill>
                <a:latin typeface="Arial" pitchFamily="34" charset="0"/>
                <a:cs typeface="Arial" pitchFamily="34" charset="0"/>
              </a:rPr>
              <a:t>Hepatitis A :</a:t>
            </a:r>
            <a:r>
              <a:rPr lang="en-US" b="1" dirty="0" smtClean="0">
                <a:solidFill>
                  <a:srgbClr val="00B0F0"/>
                </a:solidFill>
                <a:latin typeface="Arial" pitchFamily="34" charset="0"/>
                <a:cs typeface="Arial" pitchFamily="34" charset="0"/>
              </a:rPr>
              <a:t/>
            </a:r>
            <a:br>
              <a:rPr lang="en-US" b="1" dirty="0" smtClean="0">
                <a:solidFill>
                  <a:srgbClr val="00B0F0"/>
                </a:solidFill>
                <a:latin typeface="Arial" pitchFamily="34" charset="0"/>
                <a:cs typeface="Arial" pitchFamily="34" charset="0"/>
              </a:rPr>
            </a:br>
            <a:endParaRPr lang="en-US" dirty="0"/>
          </a:p>
        </p:txBody>
      </p:sp>
      <p:sp>
        <p:nvSpPr>
          <p:cNvPr id="4" name="Date Placeholder 3"/>
          <p:cNvSpPr>
            <a:spLocks noGrp="1"/>
          </p:cNvSpPr>
          <p:nvPr>
            <p:ph type="dt" sz="half" idx="10"/>
          </p:nvPr>
        </p:nvSpPr>
        <p:spPr/>
        <p:txBody>
          <a:bodyPr/>
          <a:lstStyle/>
          <a:p>
            <a:r>
              <a:rPr lang="en-US" smtClean="0"/>
              <a:t>1/27/2013</a:t>
            </a:r>
            <a:endParaRPr lang="en-US"/>
          </a:p>
        </p:txBody>
      </p:sp>
      <p:sp>
        <p:nvSpPr>
          <p:cNvPr id="3" name="Content Placeholder 2"/>
          <p:cNvSpPr>
            <a:spLocks noGrp="1"/>
          </p:cNvSpPr>
          <p:nvPr>
            <p:ph idx="1"/>
          </p:nvPr>
        </p:nvSpPr>
        <p:spPr>
          <a:xfrm>
            <a:off x="457200" y="1600201"/>
            <a:ext cx="8229600" cy="3614750"/>
          </a:xfrm>
        </p:spPr>
        <p:txBody>
          <a:bodyPr/>
          <a:lstStyle/>
          <a:p>
            <a:endParaRPr lang="en-US" b="1" dirty="0" smtClean="0"/>
          </a:p>
          <a:p>
            <a:r>
              <a:rPr lang="en-US" b="1" dirty="0" smtClean="0">
                <a:solidFill>
                  <a:schemeClr val="accent5">
                    <a:lumMod val="75000"/>
                  </a:schemeClr>
                </a:solidFill>
              </a:rPr>
              <a:t>Unlike some other hepatitis viruses, hepatitis A rarely leads to permanent liver damage .</a:t>
            </a:r>
          </a:p>
          <a:p>
            <a:r>
              <a:rPr lang="en-US" b="1" dirty="0" smtClean="0">
                <a:solidFill>
                  <a:schemeClr val="accent5">
                    <a:lumMod val="75000"/>
                  </a:schemeClr>
                </a:solidFill>
              </a:rPr>
              <a:t>The hepatitis A virus (HAV) is transmitted through the feces </a:t>
            </a:r>
            <a:r>
              <a:rPr lang="ar-EG" b="1" dirty="0">
                <a:solidFill>
                  <a:schemeClr val="accent5">
                    <a:lumMod val="75000"/>
                  </a:schemeClr>
                </a:solidFill>
              </a:rPr>
              <a:t>)</a:t>
            </a:r>
            <a:r>
              <a:rPr lang="en-US" b="1" dirty="0" smtClean="0">
                <a:solidFill>
                  <a:schemeClr val="accent5">
                    <a:lumMod val="75000"/>
                  </a:schemeClr>
                </a:solidFill>
              </a:rPr>
              <a:t> </a:t>
            </a:r>
            <a:r>
              <a:rPr lang="ar-EG" b="1" dirty="0" smtClean="0">
                <a:solidFill>
                  <a:schemeClr val="accent5">
                    <a:lumMod val="75000"/>
                  </a:schemeClr>
                </a:solidFill>
              </a:rPr>
              <a:t>فضلات الطعام</a:t>
            </a:r>
            <a:r>
              <a:rPr lang="en-US" b="1" dirty="0" smtClean="0">
                <a:solidFill>
                  <a:schemeClr val="accent5">
                    <a:lumMod val="75000"/>
                  </a:schemeClr>
                </a:solidFill>
              </a:rPr>
              <a:t> </a:t>
            </a:r>
            <a:r>
              <a:rPr lang="ar-EG" b="1" dirty="0" smtClean="0">
                <a:solidFill>
                  <a:schemeClr val="accent5">
                    <a:lumMod val="75000"/>
                  </a:schemeClr>
                </a:solidFill>
              </a:rPr>
              <a:t>(</a:t>
            </a:r>
            <a:r>
              <a:rPr lang="en-US" b="1" dirty="0" smtClean="0">
                <a:solidFill>
                  <a:schemeClr val="accent5">
                    <a:lumMod val="75000"/>
                  </a:schemeClr>
                </a:solidFill>
              </a:rPr>
              <a:t>of infected individuals .</a:t>
            </a:r>
            <a:endParaRPr lang="en-US" dirty="0" smtClean="0">
              <a:solidFill>
                <a:schemeClr val="accent5">
                  <a:lumMod val="75000"/>
                </a:schemeClr>
              </a:solidFill>
            </a:endParaRPr>
          </a:p>
          <a:p>
            <a:endParaRPr lang="en-US" dirty="0"/>
          </a:p>
        </p:txBody>
      </p:sp>
      <p:sp>
        <p:nvSpPr>
          <p:cNvPr id="5" name="Footer Placeholder 4"/>
          <p:cNvSpPr>
            <a:spLocks noGrp="1"/>
          </p:cNvSpPr>
          <p:nvPr>
            <p:ph type="ftr" sz="quarter" idx="11"/>
          </p:nvPr>
        </p:nvSpPr>
        <p:spPr/>
        <p:txBody>
          <a:bodyPr/>
          <a:lstStyle/>
          <a:p>
            <a:r>
              <a:rPr lang="en-US" smtClean="0"/>
              <a:t>By/ Doaa Zamel</a:t>
            </a:r>
            <a:endParaRPr lang="en-US"/>
          </a:p>
        </p:txBody>
      </p:sp>
      <p:sp>
        <p:nvSpPr>
          <p:cNvPr id="6" name="Slide Number Placeholder 5"/>
          <p:cNvSpPr>
            <a:spLocks noGrp="1"/>
          </p:cNvSpPr>
          <p:nvPr>
            <p:ph type="sldNum" sz="quarter" idx="12"/>
          </p:nvPr>
        </p:nvSpPr>
        <p:spPr/>
        <p:txBody>
          <a:bodyPr/>
          <a:lstStyle/>
          <a:p>
            <a:fld id="{73BBD1F1-4E52-4B9D-911A-E5C276CA2CDE}" type="slidenum">
              <a:rPr lang="en-US" smtClean="0"/>
              <a:pPr/>
              <a:t>12</a:t>
            </a:fld>
            <a:endParaRPr lang="en-US"/>
          </a:p>
        </p:txBody>
      </p:sp>
    </p:spTree>
  </p:cSld>
  <p:clrMapOvr>
    <a:masterClrMapping/>
  </p:clrMapOvr>
  <p:transition>
    <p:wheel spokes="8"/>
    <p:sndAc>
      <p:stSnd>
        <p:snd r:embed="rId2" name="click.wav" builtIn="1"/>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1071570"/>
          </a:xfrm>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n-US" b="1" dirty="0" smtClean="0">
                <a:solidFill>
                  <a:srgbClr val="00B0F0"/>
                </a:solidFill>
                <a:latin typeface="Arial" pitchFamily="34" charset="0"/>
                <a:cs typeface="Arial" pitchFamily="34" charset="0"/>
              </a:rPr>
              <a:t/>
            </a:r>
            <a:br>
              <a:rPr lang="en-US" b="1" dirty="0" smtClean="0">
                <a:solidFill>
                  <a:srgbClr val="00B0F0"/>
                </a:solidFill>
                <a:latin typeface="Arial" pitchFamily="34" charset="0"/>
                <a:cs typeface="Arial" pitchFamily="34" charset="0"/>
              </a:rPr>
            </a:br>
            <a:r>
              <a:rPr lang="en-US" sz="4000" b="1" dirty="0" smtClean="0">
                <a:solidFill>
                  <a:schemeClr val="accent5">
                    <a:lumMod val="75000"/>
                  </a:schemeClr>
                </a:solidFill>
                <a:latin typeface="Arial" pitchFamily="34" charset="0"/>
                <a:cs typeface="Arial" pitchFamily="34" charset="0"/>
              </a:rPr>
              <a:t>Hepatitis B virus (HBV) :</a:t>
            </a:r>
            <a:r>
              <a:rPr lang="en-US" sz="4000" dirty="0" smtClean="0">
                <a:solidFill>
                  <a:schemeClr val="accent5">
                    <a:lumMod val="75000"/>
                  </a:schemeClr>
                </a:solidFill>
              </a:rPr>
              <a:t/>
            </a:r>
            <a:br>
              <a:rPr lang="en-US" sz="4000" dirty="0" smtClean="0">
                <a:solidFill>
                  <a:schemeClr val="accent5">
                    <a:lumMod val="75000"/>
                  </a:schemeClr>
                </a:solidFill>
              </a:rPr>
            </a:br>
            <a:endParaRPr lang="en-US" sz="4000" dirty="0">
              <a:solidFill>
                <a:schemeClr val="accent5">
                  <a:lumMod val="75000"/>
                </a:schemeClr>
              </a:solidFill>
            </a:endParaRPr>
          </a:p>
        </p:txBody>
      </p:sp>
      <p:sp>
        <p:nvSpPr>
          <p:cNvPr id="3" name="Content Placeholder 2"/>
          <p:cNvSpPr>
            <a:spLocks noGrp="1"/>
          </p:cNvSpPr>
          <p:nvPr>
            <p:ph idx="1"/>
          </p:nvPr>
        </p:nvSpPr>
        <p:spPr/>
        <p:txBody>
          <a:bodyPr/>
          <a:lstStyle/>
          <a:p>
            <a:endParaRPr lang="en-US" dirty="0" smtClean="0">
              <a:solidFill>
                <a:schemeClr val="accent5">
                  <a:lumMod val="75000"/>
                </a:schemeClr>
              </a:solidFill>
              <a:latin typeface="Arial" pitchFamily="34" charset="0"/>
              <a:cs typeface="Arial" pitchFamily="34" charset="0"/>
            </a:endParaRPr>
          </a:p>
          <a:p>
            <a:r>
              <a:rPr lang="en-US" dirty="0" smtClean="0">
                <a:solidFill>
                  <a:schemeClr val="accent5">
                    <a:lumMod val="75000"/>
                  </a:schemeClr>
                </a:solidFill>
                <a:latin typeface="Arial" pitchFamily="34" charset="0"/>
                <a:cs typeface="Arial" pitchFamily="34" charset="0"/>
              </a:rPr>
              <a:t>It is transmitted from person to person through blood or other body fluids.</a:t>
            </a:r>
          </a:p>
          <a:p>
            <a:pPr>
              <a:buNone/>
            </a:pPr>
            <a:r>
              <a:rPr lang="en-US" b="1" dirty="0">
                <a:solidFill>
                  <a:schemeClr val="accent5">
                    <a:lumMod val="75000"/>
                  </a:schemeClr>
                </a:solidFill>
                <a:latin typeface="Arial" pitchFamily="34" charset="0"/>
                <a:cs typeface="Arial" pitchFamily="34" charset="0"/>
              </a:rPr>
              <a:t> </a:t>
            </a:r>
            <a:r>
              <a:rPr lang="en-US" b="1" dirty="0" smtClean="0">
                <a:solidFill>
                  <a:schemeClr val="accent5">
                    <a:lumMod val="75000"/>
                  </a:schemeClr>
                </a:solidFill>
                <a:latin typeface="Arial" pitchFamily="34" charset="0"/>
                <a:cs typeface="Arial" pitchFamily="34" charset="0"/>
              </a:rPr>
              <a:t>  People who share needles are at risk</a:t>
            </a:r>
            <a:r>
              <a:rPr lang="en-US" dirty="0" smtClean="0">
                <a:solidFill>
                  <a:schemeClr val="accent5">
                    <a:lumMod val="75000"/>
                  </a:schemeClr>
                </a:solidFill>
                <a:latin typeface="Arial" pitchFamily="34" charset="0"/>
                <a:cs typeface="Arial" pitchFamily="34" charset="0"/>
              </a:rPr>
              <a:t> of becoming infected because it's likely that the needles they use will not have been sterilized.</a:t>
            </a:r>
          </a:p>
          <a:p>
            <a:endParaRPr lang="en-US" dirty="0"/>
          </a:p>
        </p:txBody>
      </p:sp>
      <p:sp>
        <p:nvSpPr>
          <p:cNvPr id="4" name="Date Placeholder 3"/>
          <p:cNvSpPr>
            <a:spLocks noGrp="1"/>
          </p:cNvSpPr>
          <p:nvPr>
            <p:ph type="dt" sz="half" idx="10"/>
          </p:nvPr>
        </p:nvSpPr>
        <p:spPr/>
        <p:txBody>
          <a:bodyPr/>
          <a:lstStyle/>
          <a:p>
            <a:r>
              <a:rPr lang="en-US" smtClean="0"/>
              <a:t>1/27/2013</a:t>
            </a:r>
            <a:endParaRPr lang="en-US"/>
          </a:p>
        </p:txBody>
      </p:sp>
      <p:sp>
        <p:nvSpPr>
          <p:cNvPr id="5" name="Footer Placeholder 4"/>
          <p:cNvSpPr>
            <a:spLocks noGrp="1"/>
          </p:cNvSpPr>
          <p:nvPr>
            <p:ph type="ftr" sz="quarter" idx="11"/>
          </p:nvPr>
        </p:nvSpPr>
        <p:spPr/>
        <p:txBody>
          <a:bodyPr/>
          <a:lstStyle/>
          <a:p>
            <a:r>
              <a:rPr lang="en-US" smtClean="0"/>
              <a:t>By/ Doaa Zamel</a:t>
            </a:r>
            <a:endParaRPr lang="en-US"/>
          </a:p>
        </p:txBody>
      </p:sp>
      <p:sp>
        <p:nvSpPr>
          <p:cNvPr id="6" name="Slide Number Placeholder 5"/>
          <p:cNvSpPr>
            <a:spLocks noGrp="1"/>
          </p:cNvSpPr>
          <p:nvPr>
            <p:ph type="sldNum" sz="quarter" idx="12"/>
          </p:nvPr>
        </p:nvSpPr>
        <p:spPr/>
        <p:txBody>
          <a:bodyPr/>
          <a:lstStyle/>
          <a:p>
            <a:fld id="{73BBD1F1-4E52-4B9D-911A-E5C276CA2CDE}" type="slidenum">
              <a:rPr lang="en-US" smtClean="0"/>
              <a:pPr/>
              <a:t>13</a:t>
            </a:fld>
            <a:endParaRPr lang="en-US"/>
          </a:p>
        </p:txBody>
      </p:sp>
    </p:spTree>
  </p:cSld>
  <p:clrMapOvr>
    <a:masterClrMapping/>
  </p:clrMapOvr>
  <p:transition>
    <p:wheel spokes="8"/>
    <p:sndAc>
      <p:stSnd>
        <p:snd r:embed="rId2" name="click.wav" builtIn="1"/>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pPr algn="l"/>
            <a:r>
              <a:rPr lang="en-US" sz="3600" b="1" dirty="0" smtClean="0">
                <a:solidFill>
                  <a:schemeClr val="accent5">
                    <a:lumMod val="75000"/>
                  </a:schemeClr>
                </a:solidFill>
                <a:latin typeface="Arial" pitchFamily="34" charset="0"/>
                <a:cs typeface="Arial" pitchFamily="34" charset="0"/>
              </a:rPr>
              <a:t>Hepatitis C :</a:t>
            </a:r>
            <a:endParaRPr lang="en-US" sz="3600" dirty="0">
              <a:solidFill>
                <a:schemeClr val="accent5">
                  <a:lumMod val="75000"/>
                </a:schemeClr>
              </a:solidFill>
            </a:endParaRPr>
          </a:p>
        </p:txBody>
      </p:sp>
      <p:sp>
        <p:nvSpPr>
          <p:cNvPr id="3" name="Content Placeholder 2"/>
          <p:cNvSpPr>
            <a:spLocks noGrp="1"/>
          </p:cNvSpPr>
          <p:nvPr>
            <p:ph idx="1"/>
          </p:nvPr>
        </p:nvSpPr>
        <p:spPr/>
        <p:txBody>
          <a:bodyPr/>
          <a:lstStyle/>
          <a:p>
            <a:r>
              <a:rPr lang="en-US" dirty="0">
                <a:solidFill>
                  <a:schemeClr val="accent5">
                    <a:lumMod val="75000"/>
                  </a:schemeClr>
                </a:solidFill>
                <a:latin typeface="Arial" pitchFamily="34" charset="0"/>
                <a:cs typeface="Arial" pitchFamily="34" charset="0"/>
              </a:rPr>
              <a:t>Hepatitis C is the most serious type of hepatitis .</a:t>
            </a:r>
          </a:p>
          <a:p>
            <a:r>
              <a:rPr lang="en-US" dirty="0">
                <a:solidFill>
                  <a:schemeClr val="accent5">
                    <a:lumMod val="75000"/>
                  </a:schemeClr>
                </a:solidFill>
                <a:latin typeface="Arial" pitchFamily="34" charset="0"/>
                <a:cs typeface="Arial" pitchFamily="34" charset="0"/>
              </a:rPr>
              <a:t>The </a:t>
            </a:r>
            <a:r>
              <a:rPr lang="en-US" i="1" dirty="0">
                <a:solidFill>
                  <a:schemeClr val="accent5">
                    <a:lumMod val="75000"/>
                  </a:schemeClr>
                </a:solidFill>
                <a:latin typeface="Arial" pitchFamily="34" charset="0"/>
                <a:cs typeface="Arial" pitchFamily="34" charset="0"/>
              </a:rPr>
              <a:t>hepatitis C virus (HCV) </a:t>
            </a:r>
            <a:r>
              <a:rPr lang="en-US" dirty="0">
                <a:solidFill>
                  <a:schemeClr val="accent5">
                    <a:lumMod val="75000"/>
                  </a:schemeClr>
                </a:solidFill>
                <a:latin typeface="Arial" pitchFamily="34" charset="0"/>
                <a:cs typeface="Arial" pitchFamily="34" charset="0"/>
              </a:rPr>
              <a:t>is transmitted from person to person through blood or other body fluids .</a:t>
            </a:r>
          </a:p>
          <a:p>
            <a:r>
              <a:rPr lang="en-US" dirty="0">
                <a:solidFill>
                  <a:schemeClr val="accent5">
                    <a:lumMod val="75000"/>
                  </a:schemeClr>
                </a:solidFill>
                <a:latin typeface="Arial" pitchFamily="34" charset="0"/>
                <a:cs typeface="Arial" pitchFamily="34" charset="0"/>
              </a:rPr>
              <a:t> Like hepatitis B, hepatitis C can lead to cirrhosis or liver cancer.</a:t>
            </a:r>
          </a:p>
          <a:p>
            <a:endParaRPr lang="en-US" dirty="0"/>
          </a:p>
        </p:txBody>
      </p:sp>
      <p:sp>
        <p:nvSpPr>
          <p:cNvPr id="4" name="Date Placeholder 3"/>
          <p:cNvSpPr>
            <a:spLocks noGrp="1"/>
          </p:cNvSpPr>
          <p:nvPr>
            <p:ph type="dt" sz="half" idx="10"/>
          </p:nvPr>
        </p:nvSpPr>
        <p:spPr/>
        <p:txBody>
          <a:bodyPr/>
          <a:lstStyle/>
          <a:p>
            <a:r>
              <a:rPr lang="en-US" smtClean="0"/>
              <a:t>1/27/2013</a:t>
            </a:r>
            <a:endParaRPr lang="en-US"/>
          </a:p>
        </p:txBody>
      </p:sp>
      <p:sp>
        <p:nvSpPr>
          <p:cNvPr id="5" name="Footer Placeholder 4"/>
          <p:cNvSpPr>
            <a:spLocks noGrp="1"/>
          </p:cNvSpPr>
          <p:nvPr>
            <p:ph type="ftr" sz="quarter" idx="11"/>
          </p:nvPr>
        </p:nvSpPr>
        <p:spPr/>
        <p:txBody>
          <a:bodyPr/>
          <a:lstStyle/>
          <a:p>
            <a:r>
              <a:rPr lang="en-US" smtClean="0"/>
              <a:t>By/ Doaa Zamel</a:t>
            </a:r>
            <a:endParaRPr lang="en-US"/>
          </a:p>
        </p:txBody>
      </p:sp>
      <p:sp>
        <p:nvSpPr>
          <p:cNvPr id="6" name="Slide Number Placeholder 5"/>
          <p:cNvSpPr>
            <a:spLocks noGrp="1"/>
          </p:cNvSpPr>
          <p:nvPr>
            <p:ph type="sldNum" sz="quarter" idx="12"/>
          </p:nvPr>
        </p:nvSpPr>
        <p:spPr/>
        <p:txBody>
          <a:bodyPr/>
          <a:lstStyle/>
          <a:p>
            <a:fld id="{73BBD1F1-4E52-4B9D-911A-E5C276CA2CDE}" type="slidenum">
              <a:rPr lang="en-US" smtClean="0"/>
              <a:pPr/>
              <a:t>14</a:t>
            </a:fld>
            <a:endParaRPr lang="en-US"/>
          </a:p>
        </p:txBody>
      </p:sp>
    </p:spTree>
  </p:cSld>
  <p:clrMapOvr>
    <a:masterClrMapping/>
  </p:clrMapOvr>
  <p:transition>
    <p:wheel spokes="8"/>
    <p:sndAc>
      <p:stSnd>
        <p:snd r:embed="rId2" name="coin.wav" builtIn="1"/>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4186238" cy="1285884"/>
          </a:xfrm>
        </p:spPr>
        <p:txBody>
          <a:bodyPr>
            <a:normAutofit/>
          </a:bodyPr>
          <a:lstStyle/>
          <a:p>
            <a:r>
              <a:rPr lang="en-US" sz="3600" dirty="0" smtClean="0">
                <a:solidFill>
                  <a:schemeClr val="accent5"/>
                </a:solidFill>
              </a:rPr>
              <a:t>Infection ways:</a:t>
            </a:r>
            <a:endParaRPr lang="en-US" sz="3600" dirty="0">
              <a:solidFill>
                <a:schemeClr val="accent5"/>
              </a:solidFill>
            </a:endParaRPr>
          </a:p>
        </p:txBody>
      </p:sp>
      <p:pic>
        <p:nvPicPr>
          <p:cNvPr id="8" name="Content Placeholder 7" descr="Hepatitis.jpg"/>
          <p:cNvPicPr>
            <a:picLocks noGrp="1" noChangeAspect="1"/>
          </p:cNvPicPr>
          <p:nvPr>
            <p:ph idx="1"/>
          </p:nvPr>
        </p:nvPicPr>
        <p:blipFill>
          <a:blip r:embed="rId3"/>
          <a:stretch>
            <a:fillRect/>
          </a:stretch>
        </p:blipFill>
        <p:spPr>
          <a:xfrm>
            <a:off x="5000628" y="2285992"/>
            <a:ext cx="3786214" cy="2786083"/>
          </a:xfrm>
        </p:spPr>
      </p:pic>
      <p:sp>
        <p:nvSpPr>
          <p:cNvPr id="4" name="Text Placeholder 3"/>
          <p:cNvSpPr>
            <a:spLocks noGrp="1"/>
          </p:cNvSpPr>
          <p:nvPr>
            <p:ph type="body" sz="half" idx="2"/>
          </p:nvPr>
        </p:nvSpPr>
        <p:spPr>
          <a:xfrm>
            <a:off x="457200" y="1857363"/>
            <a:ext cx="4471990" cy="3857653"/>
          </a:xfrm>
        </p:spPr>
        <p:style>
          <a:lnRef idx="2">
            <a:schemeClr val="accent5"/>
          </a:lnRef>
          <a:fillRef idx="1">
            <a:schemeClr val="lt1"/>
          </a:fillRef>
          <a:effectRef idx="0">
            <a:schemeClr val="accent5"/>
          </a:effectRef>
          <a:fontRef idx="minor">
            <a:schemeClr val="dk1"/>
          </a:fontRef>
        </p:style>
        <p:txBody>
          <a:bodyPr>
            <a:normAutofit/>
          </a:bodyPr>
          <a:lstStyle/>
          <a:p>
            <a:endParaRPr lang="en-US" sz="2800" dirty="0" smtClean="0">
              <a:solidFill>
                <a:schemeClr val="accent5"/>
              </a:solidFill>
              <a:latin typeface="Arial" pitchFamily="34" charset="0"/>
              <a:cs typeface="Arial" pitchFamily="34" charset="0"/>
            </a:endParaRPr>
          </a:p>
          <a:p>
            <a:r>
              <a:rPr lang="en-US" sz="2800" dirty="0" smtClean="0">
                <a:solidFill>
                  <a:schemeClr val="accent5"/>
                </a:solidFill>
                <a:latin typeface="Arial" pitchFamily="34" charset="0"/>
                <a:cs typeface="Arial" pitchFamily="34" charset="0"/>
              </a:rPr>
              <a:t>- Contaminated needles.</a:t>
            </a:r>
          </a:p>
          <a:p>
            <a:r>
              <a:rPr lang="en-US" sz="2800" dirty="0" smtClean="0">
                <a:solidFill>
                  <a:schemeClr val="accent5"/>
                </a:solidFill>
                <a:latin typeface="Arial" pitchFamily="34" charset="0"/>
                <a:cs typeface="Arial" pitchFamily="34" charset="0"/>
              </a:rPr>
              <a:t>- Contaminated blood. </a:t>
            </a:r>
          </a:p>
          <a:p>
            <a:r>
              <a:rPr lang="en-US" sz="2800" dirty="0" smtClean="0">
                <a:solidFill>
                  <a:schemeClr val="accent5"/>
                </a:solidFill>
                <a:latin typeface="Arial" pitchFamily="34" charset="0"/>
                <a:cs typeface="Arial" pitchFamily="34" charset="0"/>
              </a:rPr>
              <a:t>- Unprotected sex.</a:t>
            </a:r>
          </a:p>
          <a:p>
            <a:pPr>
              <a:buFontTx/>
              <a:buChar char="-"/>
            </a:pPr>
            <a:r>
              <a:rPr lang="en-US" sz="2800" dirty="0" smtClean="0">
                <a:solidFill>
                  <a:schemeClr val="accent5"/>
                </a:solidFill>
                <a:latin typeface="Arial" pitchFamily="34" charset="0"/>
                <a:cs typeface="Arial" pitchFamily="34" charset="0"/>
              </a:rPr>
              <a:t> From mother to her baby </a:t>
            </a:r>
          </a:p>
          <a:p>
            <a:r>
              <a:rPr lang="en-US" sz="2800" dirty="0">
                <a:solidFill>
                  <a:schemeClr val="accent5"/>
                </a:solidFill>
                <a:latin typeface="Arial" pitchFamily="34" charset="0"/>
                <a:cs typeface="Arial" pitchFamily="34" charset="0"/>
              </a:rPr>
              <a:t> </a:t>
            </a:r>
            <a:r>
              <a:rPr lang="en-US" sz="2800" dirty="0" smtClean="0">
                <a:solidFill>
                  <a:schemeClr val="accent5"/>
                </a:solidFill>
                <a:latin typeface="Arial" pitchFamily="34" charset="0"/>
                <a:cs typeface="Arial" pitchFamily="34" charset="0"/>
              </a:rPr>
              <a:t> during pregnancy period.</a:t>
            </a:r>
          </a:p>
          <a:p>
            <a:pPr algn="ctr"/>
            <a:r>
              <a:rPr lang="en-US" sz="2800" dirty="0" smtClean="0">
                <a:solidFill>
                  <a:schemeClr val="accent5"/>
                </a:solidFill>
              </a:rPr>
              <a:t>( Regarding virus B &amp; C )</a:t>
            </a:r>
          </a:p>
        </p:txBody>
      </p:sp>
      <p:sp>
        <p:nvSpPr>
          <p:cNvPr id="5" name="Date Placeholder 4"/>
          <p:cNvSpPr>
            <a:spLocks noGrp="1"/>
          </p:cNvSpPr>
          <p:nvPr>
            <p:ph type="dt" sz="half" idx="10"/>
          </p:nvPr>
        </p:nvSpPr>
        <p:spPr/>
        <p:txBody>
          <a:bodyPr/>
          <a:lstStyle/>
          <a:p>
            <a:r>
              <a:rPr lang="en-US" smtClean="0"/>
              <a:t>1/27/2013</a:t>
            </a:r>
            <a:endParaRPr lang="en-US"/>
          </a:p>
        </p:txBody>
      </p:sp>
      <p:sp>
        <p:nvSpPr>
          <p:cNvPr id="6" name="Footer Placeholder 5"/>
          <p:cNvSpPr>
            <a:spLocks noGrp="1"/>
          </p:cNvSpPr>
          <p:nvPr>
            <p:ph type="ftr" sz="quarter" idx="11"/>
          </p:nvPr>
        </p:nvSpPr>
        <p:spPr/>
        <p:txBody>
          <a:bodyPr/>
          <a:lstStyle/>
          <a:p>
            <a:r>
              <a:rPr lang="en-US" smtClean="0"/>
              <a:t>By/ Doaa Zamel</a:t>
            </a:r>
            <a:endParaRPr lang="en-US"/>
          </a:p>
        </p:txBody>
      </p:sp>
      <p:sp>
        <p:nvSpPr>
          <p:cNvPr id="7" name="Slide Number Placeholder 6"/>
          <p:cNvSpPr>
            <a:spLocks noGrp="1"/>
          </p:cNvSpPr>
          <p:nvPr>
            <p:ph type="sldNum" sz="quarter" idx="12"/>
          </p:nvPr>
        </p:nvSpPr>
        <p:spPr/>
        <p:txBody>
          <a:bodyPr/>
          <a:lstStyle/>
          <a:p>
            <a:fld id="{73BBD1F1-4E52-4B9D-911A-E5C276CA2CDE}" type="slidenum">
              <a:rPr lang="en-US" smtClean="0"/>
              <a:pPr/>
              <a:t>15</a:t>
            </a:fld>
            <a:endParaRPr lang="en-US"/>
          </a:p>
        </p:txBody>
      </p:sp>
    </p:spTree>
  </p:cSld>
  <p:clrMapOvr>
    <a:masterClrMapping/>
  </p:clrMapOvr>
  <p:transition>
    <p:zoom/>
    <p:sndAc>
      <p:stSnd>
        <p:snd r:embed="rId2" name="click.wav" builtIn="1"/>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normAutofit/>
          </a:bodyPr>
          <a:lstStyle/>
          <a:p>
            <a:pPr algn="l"/>
            <a:r>
              <a:rPr lang="en-US" sz="3600" b="1" dirty="0" smtClean="0">
                <a:solidFill>
                  <a:srgbClr val="00B0F0"/>
                </a:solidFill>
              </a:rPr>
              <a:t>Symptoms of hepatitis include:</a:t>
            </a:r>
            <a:endParaRPr lang="en-US" sz="3600" dirty="0">
              <a:solidFill>
                <a:srgbClr val="00B0F0"/>
              </a:solidFill>
            </a:endParaRPr>
          </a:p>
        </p:txBody>
      </p:sp>
      <p:sp>
        <p:nvSpPr>
          <p:cNvPr id="3" name="Content Placeholder 2"/>
          <p:cNvSpPr>
            <a:spLocks noGrp="1"/>
          </p:cNvSpPr>
          <p:nvPr>
            <p:ph idx="1"/>
          </p:nvPr>
        </p:nvSpPr>
        <p:spPr>
          <a:xfrm>
            <a:off x="457200" y="1600201"/>
            <a:ext cx="8229600" cy="4114816"/>
          </a:xfrm>
        </p:spPr>
        <p:style>
          <a:lnRef idx="1">
            <a:schemeClr val="accent5"/>
          </a:lnRef>
          <a:fillRef idx="3">
            <a:schemeClr val="accent5"/>
          </a:fillRef>
          <a:effectRef idx="2">
            <a:schemeClr val="accent5"/>
          </a:effectRef>
          <a:fontRef idx="minor">
            <a:schemeClr val="lt1"/>
          </a:fontRef>
        </p:style>
        <p:txBody>
          <a:bodyPr/>
          <a:lstStyle/>
          <a:p>
            <a:pPr lvl="0" fontAlgn="base"/>
            <a:r>
              <a:rPr lang="en-US" sz="2800" dirty="0" smtClean="0">
                <a:latin typeface="Arial" pitchFamily="34" charset="0"/>
                <a:cs typeface="Arial" pitchFamily="34" charset="0"/>
              </a:rPr>
              <a:t>Yellowing </a:t>
            </a:r>
            <a:r>
              <a:rPr lang="en-US" sz="2800" dirty="0">
                <a:latin typeface="Arial" pitchFamily="34" charset="0"/>
                <a:cs typeface="Arial" pitchFamily="34" charset="0"/>
              </a:rPr>
              <a:t>of the skin and eyes, known as </a:t>
            </a:r>
            <a:r>
              <a:rPr lang="en-US" sz="2800" b="1" i="1" dirty="0" smtClean="0">
                <a:solidFill>
                  <a:srgbClr val="FFFF00"/>
                </a:solidFill>
                <a:latin typeface="Arial" pitchFamily="34" charset="0"/>
                <a:cs typeface="Arial" pitchFamily="34" charset="0"/>
              </a:rPr>
              <a:t>jaundice.</a:t>
            </a:r>
            <a:endParaRPr lang="en-US" sz="2800" i="1" dirty="0">
              <a:solidFill>
                <a:srgbClr val="FFFF00"/>
              </a:solidFill>
              <a:latin typeface="Arial" pitchFamily="34" charset="0"/>
              <a:cs typeface="Arial" pitchFamily="34" charset="0"/>
            </a:endParaRPr>
          </a:p>
          <a:p>
            <a:pPr lvl="0" fontAlgn="base"/>
            <a:r>
              <a:rPr lang="en-US" sz="2800" dirty="0">
                <a:latin typeface="Arial" pitchFamily="34" charset="0"/>
                <a:cs typeface="Arial" pitchFamily="34" charset="0"/>
              </a:rPr>
              <a:t>Fever.</a:t>
            </a:r>
          </a:p>
          <a:p>
            <a:pPr lvl="0" fontAlgn="base"/>
            <a:r>
              <a:rPr lang="en-US" sz="2800" dirty="0">
                <a:latin typeface="Arial" pitchFamily="34" charset="0"/>
                <a:cs typeface="Arial" pitchFamily="34" charset="0"/>
              </a:rPr>
              <a:t>Nausea. </a:t>
            </a:r>
          </a:p>
          <a:p>
            <a:pPr lvl="0" fontAlgn="base"/>
            <a:r>
              <a:rPr lang="en-US" sz="2800" dirty="0">
                <a:latin typeface="Arial" pitchFamily="34" charset="0"/>
                <a:cs typeface="Arial" pitchFamily="34" charset="0"/>
              </a:rPr>
              <a:t>Vomiting.</a:t>
            </a:r>
          </a:p>
          <a:p>
            <a:pPr lvl="0" fontAlgn="base"/>
            <a:r>
              <a:rPr lang="en-US" sz="2800" dirty="0">
                <a:latin typeface="Arial" pitchFamily="34" charset="0"/>
                <a:cs typeface="Arial" pitchFamily="34" charset="0"/>
              </a:rPr>
              <a:t>abdominal pain .</a:t>
            </a:r>
          </a:p>
          <a:p>
            <a:pPr lvl="0" fontAlgn="base"/>
            <a:r>
              <a:rPr lang="en-US" sz="2800" dirty="0">
                <a:latin typeface="Arial" pitchFamily="34" charset="0"/>
                <a:cs typeface="Arial" pitchFamily="34" charset="0"/>
              </a:rPr>
              <a:t>dark-colored urine.</a:t>
            </a:r>
          </a:p>
          <a:p>
            <a:endParaRPr lang="en-US" dirty="0"/>
          </a:p>
        </p:txBody>
      </p:sp>
      <p:sp>
        <p:nvSpPr>
          <p:cNvPr id="4" name="Date Placeholder 3"/>
          <p:cNvSpPr>
            <a:spLocks noGrp="1"/>
          </p:cNvSpPr>
          <p:nvPr>
            <p:ph type="dt" sz="half" idx="10"/>
          </p:nvPr>
        </p:nvSpPr>
        <p:spPr/>
        <p:txBody>
          <a:bodyPr/>
          <a:lstStyle/>
          <a:p>
            <a:r>
              <a:rPr lang="en-US" smtClean="0"/>
              <a:t>1/27/2013</a:t>
            </a:r>
            <a:endParaRPr lang="en-US"/>
          </a:p>
        </p:txBody>
      </p:sp>
      <p:sp>
        <p:nvSpPr>
          <p:cNvPr id="5" name="Footer Placeholder 4"/>
          <p:cNvSpPr>
            <a:spLocks noGrp="1"/>
          </p:cNvSpPr>
          <p:nvPr>
            <p:ph type="ftr" sz="quarter" idx="11"/>
          </p:nvPr>
        </p:nvSpPr>
        <p:spPr/>
        <p:txBody>
          <a:bodyPr/>
          <a:lstStyle/>
          <a:p>
            <a:r>
              <a:rPr lang="en-US" smtClean="0"/>
              <a:t>By/ Doaa Zamel</a:t>
            </a:r>
            <a:endParaRPr lang="en-US"/>
          </a:p>
        </p:txBody>
      </p:sp>
      <p:sp>
        <p:nvSpPr>
          <p:cNvPr id="6" name="Slide Number Placeholder 5"/>
          <p:cNvSpPr>
            <a:spLocks noGrp="1"/>
          </p:cNvSpPr>
          <p:nvPr>
            <p:ph type="sldNum" sz="quarter" idx="12"/>
          </p:nvPr>
        </p:nvSpPr>
        <p:spPr/>
        <p:txBody>
          <a:bodyPr/>
          <a:lstStyle/>
          <a:p>
            <a:fld id="{73BBD1F1-4E52-4B9D-911A-E5C276CA2CDE}" type="slidenum">
              <a:rPr lang="en-US" smtClean="0"/>
              <a:pPr/>
              <a:t>16</a:t>
            </a:fld>
            <a:endParaRPr lang="en-US"/>
          </a:p>
        </p:txBody>
      </p:sp>
    </p:spTree>
  </p:cSld>
  <p:clrMapOvr>
    <a:masterClrMapping/>
  </p:clrMapOvr>
  <p:transition>
    <p:split orient="vert" dir="in"/>
    <p:sndAc>
      <p:stSnd>
        <p:snd r:embed="rId2" name="click.wav" builtIn="1"/>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en-US" sz="2800" b="1" dirty="0" smtClean="0">
                <a:solidFill>
                  <a:srgbClr val="FF66CC"/>
                </a:solidFill>
                <a:latin typeface="Arial" pitchFamily="34" charset="0"/>
                <a:cs typeface="Arial" pitchFamily="34" charset="0"/>
              </a:rPr>
              <a:t/>
            </a:r>
            <a:br>
              <a:rPr lang="en-US" sz="2800" b="1" dirty="0" smtClean="0">
                <a:solidFill>
                  <a:srgbClr val="FF66CC"/>
                </a:solidFill>
                <a:latin typeface="Arial" pitchFamily="34" charset="0"/>
                <a:cs typeface="Arial" pitchFamily="34" charset="0"/>
              </a:rPr>
            </a:br>
            <a:r>
              <a:rPr lang="en-US" sz="3100" b="1" dirty="0" smtClean="0">
                <a:solidFill>
                  <a:srgbClr val="00B0F0"/>
                </a:solidFill>
                <a:latin typeface="Arial" pitchFamily="34" charset="0"/>
                <a:cs typeface="Arial" pitchFamily="34" charset="0"/>
              </a:rPr>
              <a:t>How to protect yourself against hepatitis? </a:t>
            </a:r>
            <a:br>
              <a:rPr lang="en-US" sz="3100" b="1" dirty="0" smtClean="0">
                <a:solidFill>
                  <a:srgbClr val="00B0F0"/>
                </a:solidFill>
                <a:latin typeface="Arial" pitchFamily="34" charset="0"/>
                <a:cs typeface="Arial" pitchFamily="34" charset="0"/>
              </a:rPr>
            </a:br>
            <a:endParaRPr lang="en-US" sz="3100" dirty="0">
              <a:solidFill>
                <a:srgbClr val="00B0F0"/>
              </a:solidFill>
            </a:endParaRPr>
          </a:p>
        </p:txBody>
      </p:sp>
      <p:sp>
        <p:nvSpPr>
          <p:cNvPr id="3" name="Content Placeholder 2"/>
          <p:cNvSpPr>
            <a:spLocks noGrp="1"/>
          </p:cNvSpPr>
          <p:nvPr>
            <p:ph idx="1"/>
          </p:nvPr>
        </p:nvSpPr>
        <p:spPr/>
        <p:style>
          <a:lnRef idx="2">
            <a:schemeClr val="accent5"/>
          </a:lnRef>
          <a:fillRef idx="1">
            <a:schemeClr val="lt1"/>
          </a:fillRef>
          <a:effectRef idx="0">
            <a:schemeClr val="accent5"/>
          </a:effectRef>
          <a:fontRef idx="minor">
            <a:schemeClr val="dk1"/>
          </a:fontRef>
        </p:style>
        <p:txBody>
          <a:bodyPr/>
          <a:lstStyle/>
          <a:p>
            <a:r>
              <a:rPr lang="en-US" dirty="0">
                <a:solidFill>
                  <a:srgbClr val="00B0F0"/>
                </a:solidFill>
                <a:latin typeface="Arial" pitchFamily="34" charset="0"/>
                <a:cs typeface="Arial" pitchFamily="34" charset="0"/>
              </a:rPr>
              <a:t>Vaccines can protect people against </a:t>
            </a:r>
            <a:r>
              <a:rPr lang="en-US" i="1" dirty="0">
                <a:solidFill>
                  <a:srgbClr val="00B0F0"/>
                </a:solidFill>
                <a:latin typeface="Arial" pitchFamily="34" charset="0"/>
                <a:cs typeface="Arial" pitchFamily="34" charset="0"/>
              </a:rPr>
              <a:t>hepatitis A </a:t>
            </a:r>
            <a:r>
              <a:rPr lang="en-US" dirty="0">
                <a:solidFill>
                  <a:srgbClr val="00B0F0"/>
                </a:solidFill>
                <a:latin typeface="Arial" pitchFamily="34" charset="0"/>
                <a:cs typeface="Arial" pitchFamily="34" charset="0"/>
              </a:rPr>
              <a:t>and </a:t>
            </a:r>
            <a:r>
              <a:rPr lang="en-US" i="1" dirty="0">
                <a:solidFill>
                  <a:srgbClr val="00B0F0"/>
                </a:solidFill>
                <a:latin typeface="Arial" pitchFamily="34" charset="0"/>
                <a:cs typeface="Arial" pitchFamily="34" charset="0"/>
              </a:rPr>
              <a:t>hepatitis B</a:t>
            </a:r>
            <a:r>
              <a:rPr lang="en-US" dirty="0">
                <a:solidFill>
                  <a:srgbClr val="00B0F0"/>
                </a:solidFill>
                <a:latin typeface="Arial" pitchFamily="34" charset="0"/>
                <a:cs typeface="Arial" pitchFamily="34" charset="0"/>
              </a:rPr>
              <a:t>. </a:t>
            </a:r>
            <a:br>
              <a:rPr lang="en-US" dirty="0">
                <a:solidFill>
                  <a:srgbClr val="00B0F0"/>
                </a:solidFill>
                <a:latin typeface="Arial" pitchFamily="34" charset="0"/>
                <a:cs typeface="Arial" pitchFamily="34" charset="0"/>
              </a:rPr>
            </a:br>
            <a:r>
              <a:rPr lang="en-US" dirty="0">
                <a:solidFill>
                  <a:srgbClr val="00B0F0"/>
                </a:solidFill>
                <a:latin typeface="Arial" pitchFamily="34" charset="0"/>
                <a:cs typeface="Arial" pitchFamily="34" charset="0"/>
              </a:rPr>
              <a:t/>
            </a:r>
            <a:br>
              <a:rPr lang="en-US" dirty="0">
                <a:solidFill>
                  <a:srgbClr val="00B0F0"/>
                </a:solidFill>
                <a:latin typeface="Arial" pitchFamily="34" charset="0"/>
                <a:cs typeface="Arial" pitchFamily="34" charset="0"/>
              </a:rPr>
            </a:br>
            <a:r>
              <a:rPr lang="en-US" dirty="0">
                <a:solidFill>
                  <a:srgbClr val="00B0F0"/>
                </a:solidFill>
                <a:latin typeface="Arial" pitchFamily="34" charset="0"/>
                <a:cs typeface="Arial" pitchFamily="34" charset="0"/>
              </a:rPr>
              <a:t>What about </a:t>
            </a:r>
            <a:r>
              <a:rPr lang="en-US" i="1" dirty="0">
                <a:solidFill>
                  <a:srgbClr val="00B0F0"/>
                </a:solidFill>
                <a:latin typeface="Arial" pitchFamily="34" charset="0"/>
                <a:cs typeface="Arial" pitchFamily="34" charset="0"/>
              </a:rPr>
              <a:t>hepatitis C </a:t>
            </a:r>
            <a:r>
              <a:rPr lang="en-US" dirty="0">
                <a:solidFill>
                  <a:srgbClr val="00B0F0"/>
                </a:solidFill>
                <a:latin typeface="Arial" pitchFamily="34" charset="0"/>
                <a:cs typeface="Arial" pitchFamily="34" charset="0"/>
              </a:rPr>
              <a:t>and other types of </a:t>
            </a:r>
            <a:r>
              <a:rPr lang="en-US" i="1" dirty="0">
                <a:solidFill>
                  <a:srgbClr val="00B0F0"/>
                </a:solidFill>
                <a:latin typeface="Arial" pitchFamily="34" charset="0"/>
                <a:cs typeface="Arial" pitchFamily="34" charset="0"/>
              </a:rPr>
              <a:t>hepatitis (A,B) </a:t>
            </a:r>
            <a:r>
              <a:rPr lang="en-US" dirty="0" smtClean="0">
                <a:solidFill>
                  <a:srgbClr val="00B0F0"/>
                </a:solidFill>
                <a:latin typeface="Arial" pitchFamily="34" charset="0"/>
                <a:cs typeface="Arial" pitchFamily="34" charset="0"/>
              </a:rPr>
              <a:t>too </a:t>
            </a:r>
            <a:r>
              <a:rPr lang="en-US" i="1" dirty="0" smtClean="0">
                <a:solidFill>
                  <a:srgbClr val="00B0F0"/>
                </a:solidFill>
                <a:latin typeface="Arial" pitchFamily="34" charset="0"/>
                <a:cs typeface="Arial" pitchFamily="34" charset="0"/>
              </a:rPr>
              <a:t>? </a:t>
            </a:r>
            <a:endParaRPr lang="en-US" dirty="0">
              <a:solidFill>
                <a:srgbClr val="00B0F0"/>
              </a:solidFill>
            </a:endParaRPr>
          </a:p>
        </p:txBody>
      </p:sp>
      <p:sp>
        <p:nvSpPr>
          <p:cNvPr id="4" name="Date Placeholder 3"/>
          <p:cNvSpPr>
            <a:spLocks noGrp="1"/>
          </p:cNvSpPr>
          <p:nvPr>
            <p:ph type="dt" sz="half" idx="10"/>
          </p:nvPr>
        </p:nvSpPr>
        <p:spPr/>
        <p:txBody>
          <a:bodyPr/>
          <a:lstStyle/>
          <a:p>
            <a:r>
              <a:rPr lang="en-US" smtClean="0"/>
              <a:t>1/27/2013</a:t>
            </a:r>
            <a:endParaRPr lang="en-US"/>
          </a:p>
        </p:txBody>
      </p:sp>
      <p:sp>
        <p:nvSpPr>
          <p:cNvPr id="5" name="Footer Placeholder 4"/>
          <p:cNvSpPr>
            <a:spLocks noGrp="1"/>
          </p:cNvSpPr>
          <p:nvPr>
            <p:ph type="ftr" sz="quarter" idx="11"/>
          </p:nvPr>
        </p:nvSpPr>
        <p:spPr/>
        <p:txBody>
          <a:bodyPr/>
          <a:lstStyle/>
          <a:p>
            <a:r>
              <a:rPr lang="en-US" smtClean="0"/>
              <a:t>By/ Doaa Zamel</a:t>
            </a:r>
            <a:endParaRPr lang="en-US"/>
          </a:p>
        </p:txBody>
      </p:sp>
      <p:sp>
        <p:nvSpPr>
          <p:cNvPr id="6" name="Slide Number Placeholder 5"/>
          <p:cNvSpPr>
            <a:spLocks noGrp="1"/>
          </p:cNvSpPr>
          <p:nvPr>
            <p:ph type="sldNum" sz="quarter" idx="12"/>
          </p:nvPr>
        </p:nvSpPr>
        <p:spPr/>
        <p:txBody>
          <a:bodyPr/>
          <a:lstStyle/>
          <a:p>
            <a:fld id="{73BBD1F1-4E52-4B9D-911A-E5C276CA2CDE}" type="slidenum">
              <a:rPr lang="en-US" smtClean="0"/>
              <a:pPr/>
              <a:t>17</a:t>
            </a:fld>
            <a:endParaRPr lang="en-US"/>
          </a:p>
        </p:txBody>
      </p:sp>
    </p:spTree>
  </p:cSld>
  <p:clrMapOvr>
    <a:masterClrMapping/>
  </p:clrMapOvr>
  <p:transition>
    <p:zoom/>
    <p:sndAc>
      <p:stSnd>
        <p:snd r:embed="rId2" name="click.wav" builtIn="1"/>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9" y="642918"/>
            <a:ext cx="3000396" cy="1214446"/>
          </a:xfrm>
        </p:spPr>
        <p:txBody>
          <a:bodyPr>
            <a:normAutofit/>
          </a:bodyPr>
          <a:lstStyle/>
          <a:p>
            <a:r>
              <a:rPr lang="en-US" sz="3600" dirty="0">
                <a:solidFill>
                  <a:schemeClr val="accent2">
                    <a:lumMod val="75000"/>
                  </a:schemeClr>
                </a:solidFill>
                <a:latin typeface="Arial" pitchFamily="34" charset="0"/>
                <a:cs typeface="Arial" pitchFamily="34" charset="0"/>
              </a:rPr>
              <a:t>Typhoid :</a:t>
            </a:r>
            <a:endParaRPr lang="en-US" sz="3600" dirty="0">
              <a:solidFill>
                <a:schemeClr val="accent2">
                  <a:lumMod val="75000"/>
                </a:schemeClr>
              </a:solidFill>
            </a:endParaRPr>
          </a:p>
        </p:txBody>
      </p:sp>
      <p:pic>
        <p:nvPicPr>
          <p:cNvPr id="8" name="Content Placeholder 7" descr="S.typhi.Gram.jpeg"/>
          <p:cNvPicPr>
            <a:picLocks noGrp="1" noChangeAspect="1"/>
          </p:cNvPicPr>
          <p:nvPr>
            <p:ph idx="1"/>
          </p:nvPr>
        </p:nvPicPr>
        <p:blipFill>
          <a:blip r:embed="rId3"/>
          <a:stretch>
            <a:fillRect/>
          </a:stretch>
        </p:blipFill>
        <p:spPr>
          <a:xfrm>
            <a:off x="4996932" y="2071678"/>
            <a:ext cx="3504158" cy="3286148"/>
          </a:xfrm>
        </p:spPr>
        <p:style>
          <a:lnRef idx="3">
            <a:schemeClr val="lt1"/>
          </a:lnRef>
          <a:fillRef idx="1">
            <a:schemeClr val="accent2"/>
          </a:fillRef>
          <a:effectRef idx="1">
            <a:schemeClr val="accent2"/>
          </a:effectRef>
          <a:fontRef idx="minor">
            <a:schemeClr val="lt1"/>
          </a:fontRef>
        </p:style>
      </p:pic>
      <p:sp>
        <p:nvSpPr>
          <p:cNvPr id="4" name="Text Placeholder 3"/>
          <p:cNvSpPr>
            <a:spLocks noGrp="1"/>
          </p:cNvSpPr>
          <p:nvPr>
            <p:ph type="body" sz="half" idx="2"/>
          </p:nvPr>
        </p:nvSpPr>
        <p:spPr>
          <a:xfrm>
            <a:off x="428596" y="2071678"/>
            <a:ext cx="4329114" cy="3071834"/>
          </a:xfrm>
        </p:spPr>
        <p:txBody>
          <a:bodyPr>
            <a:normAutofit lnSpcReduction="10000"/>
          </a:bodyPr>
          <a:lstStyle/>
          <a:p>
            <a:r>
              <a:rPr lang="en-US" sz="2800" smtClean="0">
                <a:solidFill>
                  <a:schemeClr val="accent2">
                    <a:lumMod val="75000"/>
                  </a:schemeClr>
                </a:solidFill>
                <a:latin typeface="Arial" pitchFamily="34" charset="0"/>
                <a:cs typeface="Arial" pitchFamily="34" charset="0"/>
              </a:rPr>
              <a:t>Typhoid </a:t>
            </a:r>
            <a:r>
              <a:rPr lang="en-US" sz="2800" dirty="0" smtClean="0">
                <a:solidFill>
                  <a:schemeClr val="accent2">
                    <a:lumMod val="75000"/>
                  </a:schemeClr>
                </a:solidFill>
                <a:latin typeface="Arial" pitchFamily="34" charset="0"/>
                <a:cs typeface="Arial" pitchFamily="34" charset="0"/>
              </a:rPr>
              <a:t>fever is an infectious feverish disease.</a:t>
            </a:r>
          </a:p>
          <a:p>
            <a:r>
              <a:rPr lang="en-US" sz="2800" dirty="0" smtClean="0">
                <a:solidFill>
                  <a:schemeClr val="accent2">
                    <a:lumMod val="75000"/>
                  </a:schemeClr>
                </a:solidFill>
                <a:latin typeface="Arial" pitchFamily="34" charset="0"/>
                <a:cs typeface="Arial" pitchFamily="34" charset="0"/>
              </a:rPr>
              <a:t>Typhoid fever is caused by an infection with a bacterium (Salmonella </a:t>
            </a:r>
            <a:r>
              <a:rPr lang="en-US" sz="2800" dirty="0" err="1" smtClean="0">
                <a:solidFill>
                  <a:schemeClr val="accent2">
                    <a:lumMod val="75000"/>
                  </a:schemeClr>
                </a:solidFill>
                <a:latin typeface="Arial" pitchFamily="34" charset="0"/>
                <a:cs typeface="Arial" pitchFamily="34" charset="0"/>
              </a:rPr>
              <a:t>typhi</a:t>
            </a:r>
            <a:r>
              <a:rPr lang="en-US" sz="2800" dirty="0" smtClean="0">
                <a:solidFill>
                  <a:schemeClr val="accent2">
                    <a:lumMod val="75000"/>
                  </a:schemeClr>
                </a:solidFill>
                <a:latin typeface="Arial" pitchFamily="34" charset="0"/>
                <a:cs typeface="Arial" pitchFamily="34" charset="0"/>
              </a:rPr>
              <a:t>).</a:t>
            </a:r>
          </a:p>
          <a:p>
            <a:endParaRPr lang="en-US" sz="2400" dirty="0"/>
          </a:p>
        </p:txBody>
      </p:sp>
      <p:sp>
        <p:nvSpPr>
          <p:cNvPr id="5" name="Date Placeholder 4"/>
          <p:cNvSpPr>
            <a:spLocks noGrp="1"/>
          </p:cNvSpPr>
          <p:nvPr>
            <p:ph type="dt" sz="half" idx="10"/>
          </p:nvPr>
        </p:nvSpPr>
        <p:spPr/>
        <p:txBody>
          <a:bodyPr/>
          <a:lstStyle/>
          <a:p>
            <a:r>
              <a:rPr lang="en-US" smtClean="0"/>
              <a:t>1/27/2013</a:t>
            </a:r>
            <a:endParaRPr lang="en-US"/>
          </a:p>
        </p:txBody>
      </p:sp>
      <p:sp>
        <p:nvSpPr>
          <p:cNvPr id="6" name="Footer Placeholder 5"/>
          <p:cNvSpPr>
            <a:spLocks noGrp="1"/>
          </p:cNvSpPr>
          <p:nvPr>
            <p:ph type="ftr" sz="quarter" idx="11"/>
          </p:nvPr>
        </p:nvSpPr>
        <p:spPr/>
        <p:txBody>
          <a:bodyPr/>
          <a:lstStyle/>
          <a:p>
            <a:r>
              <a:rPr lang="en-US" smtClean="0"/>
              <a:t>By/ Doaa Zamel</a:t>
            </a:r>
            <a:endParaRPr lang="en-US"/>
          </a:p>
        </p:txBody>
      </p:sp>
      <p:sp>
        <p:nvSpPr>
          <p:cNvPr id="7" name="Slide Number Placeholder 6"/>
          <p:cNvSpPr>
            <a:spLocks noGrp="1"/>
          </p:cNvSpPr>
          <p:nvPr>
            <p:ph type="sldNum" sz="quarter" idx="12"/>
          </p:nvPr>
        </p:nvSpPr>
        <p:spPr/>
        <p:txBody>
          <a:bodyPr/>
          <a:lstStyle/>
          <a:p>
            <a:fld id="{73BBD1F1-4E52-4B9D-911A-E5C276CA2CDE}" type="slidenum">
              <a:rPr lang="en-US" smtClean="0"/>
              <a:pPr/>
              <a:t>18</a:t>
            </a:fld>
            <a:endParaRPr lang="en-US"/>
          </a:p>
        </p:txBody>
      </p:sp>
    </p:spTree>
  </p:cSld>
  <p:clrMapOvr>
    <a:masterClrMapping/>
  </p:clrMapOvr>
  <p:transition>
    <p:split orient="vert"/>
    <p:sndAc>
      <p:stSnd>
        <p:snd r:embed="rId2" name="chimes.wav" builtIn="1"/>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3000" b="1" dirty="0" smtClean="0">
                <a:solidFill>
                  <a:srgbClr val="92D050"/>
                </a:solidFill>
                <a:latin typeface="Arial" pitchFamily="34" charset="0"/>
                <a:cs typeface="Arial" pitchFamily="34" charset="0"/>
              </a:rPr>
              <a:t>Symptoms :</a:t>
            </a:r>
          </a:p>
          <a:p>
            <a:pPr>
              <a:buNone/>
            </a:pPr>
            <a:r>
              <a:rPr lang="en-US" sz="2800" dirty="0" smtClean="0"/>
              <a:t>Typhoid fever symptoms are headaches</a:t>
            </a:r>
            <a:r>
              <a:rPr lang="en-US" sz="2800" dirty="0" smtClean="0">
                <a:solidFill>
                  <a:schemeClr val="tx1">
                    <a:lumMod val="95000"/>
                  </a:schemeClr>
                </a:solidFill>
              </a:rPr>
              <a:t>,</a:t>
            </a:r>
          </a:p>
          <a:p>
            <a:pPr>
              <a:buNone/>
            </a:pPr>
            <a:r>
              <a:rPr lang="en-US" sz="2800" dirty="0" smtClean="0"/>
              <a:t>generalized aches and pains,</a:t>
            </a:r>
            <a:r>
              <a:rPr lang="en-US" sz="2800" dirty="0" smtClean="0">
                <a:solidFill>
                  <a:srgbClr val="FFFF00"/>
                </a:solidFill>
              </a:rPr>
              <a:t> </a:t>
            </a:r>
            <a:r>
              <a:rPr lang="en-US" sz="2800" dirty="0" smtClean="0"/>
              <a:t>fever, and </a:t>
            </a:r>
            <a:r>
              <a:rPr lang="en-US" sz="2800" dirty="0" err="1" smtClean="0"/>
              <a:t>tirdness</a:t>
            </a:r>
            <a:r>
              <a:rPr lang="en-US" sz="2800" dirty="0" smtClean="0"/>
              <a:t>.</a:t>
            </a:r>
          </a:p>
          <a:p>
            <a:pPr>
              <a:buNone/>
            </a:pPr>
            <a:r>
              <a:rPr lang="en-US" sz="3000" b="1" dirty="0" smtClean="0">
                <a:solidFill>
                  <a:srgbClr val="92D050"/>
                </a:solidFill>
                <a:latin typeface="Arial" pitchFamily="34" charset="0"/>
                <a:cs typeface="Arial" pitchFamily="34" charset="0"/>
              </a:rPr>
              <a:t>Diagnosis : </a:t>
            </a:r>
          </a:p>
          <a:p>
            <a:pPr>
              <a:buNone/>
            </a:pPr>
            <a:r>
              <a:rPr lang="en-US" sz="2800" dirty="0" smtClean="0"/>
              <a:t>A </a:t>
            </a:r>
            <a:r>
              <a:rPr lang="en-US" sz="2800" dirty="0" err="1" smtClean="0"/>
              <a:t>widal</a:t>
            </a:r>
            <a:r>
              <a:rPr lang="en-US" sz="2800" dirty="0" smtClean="0"/>
              <a:t> test is made for the person.</a:t>
            </a:r>
          </a:p>
          <a:p>
            <a:pPr>
              <a:buNone/>
            </a:pPr>
            <a:r>
              <a:rPr lang="en-US" sz="3000" b="1" dirty="0" smtClean="0">
                <a:solidFill>
                  <a:srgbClr val="92D050"/>
                </a:solidFill>
                <a:latin typeface="Arial" pitchFamily="34" charset="0"/>
                <a:cs typeface="Arial" pitchFamily="34" charset="0"/>
              </a:rPr>
              <a:t>Treatment :</a:t>
            </a:r>
          </a:p>
          <a:p>
            <a:pPr>
              <a:buNone/>
            </a:pPr>
            <a:r>
              <a:rPr lang="en-US" sz="2800" dirty="0" smtClean="0">
                <a:cs typeface="Arial" pitchFamily="34" charset="0"/>
              </a:rPr>
              <a:t>Usually by using antibiotics</a:t>
            </a:r>
            <a:r>
              <a:rPr lang="en-US" sz="2800" dirty="0" smtClean="0">
                <a:latin typeface="Arial" pitchFamily="34" charset="0"/>
                <a:cs typeface="Arial" pitchFamily="34" charset="0"/>
              </a:rPr>
              <a:t>.</a:t>
            </a:r>
          </a:p>
          <a:p>
            <a:pPr>
              <a:buNone/>
            </a:pPr>
            <a:r>
              <a:rPr lang="en-US" sz="4000" b="1" dirty="0" smtClean="0">
                <a:solidFill>
                  <a:srgbClr val="FFFF00"/>
                </a:solidFill>
                <a:latin typeface="Arial" pitchFamily="34" charset="0"/>
                <a:cs typeface="Arial" pitchFamily="34" charset="0"/>
              </a:rPr>
              <a:t>  </a:t>
            </a:r>
          </a:p>
          <a:p>
            <a:endParaRPr lang="en-US" dirty="0"/>
          </a:p>
        </p:txBody>
      </p:sp>
      <p:sp>
        <p:nvSpPr>
          <p:cNvPr id="4" name="Date Placeholder 3"/>
          <p:cNvSpPr>
            <a:spLocks noGrp="1"/>
          </p:cNvSpPr>
          <p:nvPr>
            <p:ph type="dt" sz="half" idx="10"/>
          </p:nvPr>
        </p:nvSpPr>
        <p:spPr/>
        <p:txBody>
          <a:bodyPr/>
          <a:lstStyle/>
          <a:p>
            <a:r>
              <a:rPr lang="en-US" smtClean="0"/>
              <a:t>1/27/2013</a:t>
            </a:r>
            <a:endParaRPr lang="en-US"/>
          </a:p>
        </p:txBody>
      </p:sp>
      <p:sp>
        <p:nvSpPr>
          <p:cNvPr id="5" name="Footer Placeholder 4"/>
          <p:cNvSpPr>
            <a:spLocks noGrp="1"/>
          </p:cNvSpPr>
          <p:nvPr>
            <p:ph type="ftr" sz="quarter" idx="11"/>
          </p:nvPr>
        </p:nvSpPr>
        <p:spPr/>
        <p:txBody>
          <a:bodyPr/>
          <a:lstStyle/>
          <a:p>
            <a:r>
              <a:rPr lang="en-US" smtClean="0"/>
              <a:t>By/ Doaa Zamel</a:t>
            </a:r>
            <a:endParaRPr lang="en-US"/>
          </a:p>
        </p:txBody>
      </p:sp>
      <p:sp>
        <p:nvSpPr>
          <p:cNvPr id="6" name="Slide Number Placeholder 5"/>
          <p:cNvSpPr>
            <a:spLocks noGrp="1"/>
          </p:cNvSpPr>
          <p:nvPr>
            <p:ph type="sldNum" sz="quarter" idx="12"/>
          </p:nvPr>
        </p:nvSpPr>
        <p:spPr/>
        <p:txBody>
          <a:bodyPr/>
          <a:lstStyle/>
          <a:p>
            <a:fld id="{73BBD1F1-4E52-4B9D-911A-E5C276CA2CDE}" type="slidenum">
              <a:rPr lang="en-US" smtClean="0"/>
              <a:pPr/>
              <a:t>19</a:t>
            </a:fld>
            <a:endParaRPr lang="en-US"/>
          </a:p>
        </p:txBody>
      </p:sp>
    </p:spTree>
  </p:cSld>
  <p:clrMapOvr>
    <a:masterClrMapping/>
  </p:clrMapOvr>
  <p:transition>
    <p:wheel spokes="8"/>
    <p:sndAc>
      <p:stSnd>
        <p:snd r:embed="rId2" name="click.wav" builtIn="1"/>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Diabetes Mellitus </a:t>
            </a:r>
            <a:endParaRPr lang="en-US" dirty="0">
              <a:solidFill>
                <a:schemeClr val="accent1">
                  <a:lumMod val="75000"/>
                </a:schemeClr>
              </a:solidFill>
            </a:endParaRPr>
          </a:p>
        </p:txBody>
      </p:sp>
      <p:graphicFrame>
        <p:nvGraphicFramePr>
          <p:cNvPr id="7" name="Content Placeholder 6"/>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10"/>
          </p:nvPr>
        </p:nvSpPr>
        <p:spPr/>
        <p:txBody>
          <a:bodyPr/>
          <a:lstStyle/>
          <a:p>
            <a:r>
              <a:rPr lang="en-US" smtClean="0"/>
              <a:t>1/27/2013</a:t>
            </a:r>
            <a:endParaRPr lang="en-US"/>
          </a:p>
        </p:txBody>
      </p:sp>
      <p:sp>
        <p:nvSpPr>
          <p:cNvPr id="5" name="Footer Placeholder 4"/>
          <p:cNvSpPr>
            <a:spLocks noGrp="1"/>
          </p:cNvSpPr>
          <p:nvPr>
            <p:ph type="ftr" sz="quarter" idx="11"/>
          </p:nvPr>
        </p:nvSpPr>
        <p:spPr/>
        <p:txBody>
          <a:bodyPr/>
          <a:lstStyle/>
          <a:p>
            <a:r>
              <a:rPr lang="en-US" smtClean="0"/>
              <a:t>By/ Doaa Zamel</a:t>
            </a:r>
            <a:endParaRPr lang="en-US"/>
          </a:p>
        </p:txBody>
      </p:sp>
      <p:sp>
        <p:nvSpPr>
          <p:cNvPr id="6" name="Slide Number Placeholder 5"/>
          <p:cNvSpPr>
            <a:spLocks noGrp="1"/>
          </p:cNvSpPr>
          <p:nvPr>
            <p:ph type="sldNum" sz="quarter" idx="12"/>
          </p:nvPr>
        </p:nvSpPr>
        <p:spPr/>
        <p:txBody>
          <a:bodyPr/>
          <a:lstStyle/>
          <a:p>
            <a:fld id="{73BBD1F1-4E52-4B9D-911A-E5C276CA2CDE}" type="slidenum">
              <a:rPr lang="en-US" smtClean="0"/>
              <a:pPr/>
              <a:t>2</a:t>
            </a:fld>
            <a:endParaRPr lang="en-US"/>
          </a:p>
        </p:txBody>
      </p:sp>
    </p:spTree>
  </p:cSld>
  <p:clrMapOvr>
    <a:masterClrMapping/>
  </p:clrMapOvr>
  <p:transition>
    <p:zoom/>
    <p:sndAc>
      <p:stSnd>
        <p:snd r:embed="rId2" name="click.wav" builtIn="1"/>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642918"/>
            <a:ext cx="4429156" cy="1143008"/>
          </a:xfrm>
        </p:spPr>
        <p:txBody>
          <a:bodyPr>
            <a:normAutofit/>
          </a:bodyPr>
          <a:lstStyle/>
          <a:p>
            <a:r>
              <a:rPr lang="en-US" sz="2800" dirty="0" smtClean="0">
                <a:solidFill>
                  <a:schemeClr val="accent4">
                    <a:lumMod val="75000"/>
                  </a:schemeClr>
                </a:solidFill>
                <a:latin typeface="Arial" pitchFamily="34" charset="0"/>
                <a:cs typeface="Arial" pitchFamily="34" charset="0"/>
              </a:rPr>
              <a:t>Peptic ulcer disease : </a:t>
            </a:r>
            <a:endParaRPr lang="en-US" sz="2800" dirty="0">
              <a:solidFill>
                <a:schemeClr val="accent4">
                  <a:lumMod val="75000"/>
                </a:schemeClr>
              </a:solidFill>
            </a:endParaRPr>
          </a:p>
        </p:txBody>
      </p:sp>
      <p:pic>
        <p:nvPicPr>
          <p:cNvPr id="8" name="Content Placeholder 7" descr="H.pylori 2.jpg"/>
          <p:cNvPicPr>
            <a:picLocks noGrp="1" noChangeAspect="1"/>
          </p:cNvPicPr>
          <p:nvPr>
            <p:ph idx="1"/>
          </p:nvPr>
        </p:nvPicPr>
        <p:blipFill>
          <a:blip r:embed="rId3"/>
          <a:stretch>
            <a:fillRect/>
          </a:stretch>
        </p:blipFill>
        <p:spPr>
          <a:xfrm>
            <a:off x="5357818" y="2285992"/>
            <a:ext cx="3500462" cy="3710924"/>
          </a:xfrm>
        </p:spPr>
      </p:pic>
      <p:sp>
        <p:nvSpPr>
          <p:cNvPr id="4" name="Text Placeholder 3"/>
          <p:cNvSpPr>
            <a:spLocks noGrp="1"/>
          </p:cNvSpPr>
          <p:nvPr>
            <p:ph type="body" sz="half" idx="2"/>
          </p:nvPr>
        </p:nvSpPr>
        <p:spPr>
          <a:xfrm>
            <a:off x="457200" y="2000240"/>
            <a:ext cx="4614866" cy="4071966"/>
          </a:xfrm>
        </p:spPr>
        <p:txBody>
          <a:bodyPr>
            <a:normAutofit/>
          </a:bodyPr>
          <a:lstStyle/>
          <a:p>
            <a:endParaRPr lang="en-US" sz="2400" dirty="0" smtClean="0"/>
          </a:p>
          <a:p>
            <a:r>
              <a:rPr lang="en-US" sz="2400" dirty="0" smtClean="0">
                <a:solidFill>
                  <a:schemeClr val="accent4">
                    <a:lumMod val="75000"/>
                  </a:schemeClr>
                </a:solidFill>
              </a:rPr>
              <a:t>- It is the most studied disease related to </a:t>
            </a:r>
            <a:r>
              <a:rPr lang="en-US" sz="2400" i="1" dirty="0" smtClean="0">
                <a:solidFill>
                  <a:schemeClr val="accent4">
                    <a:lumMod val="75000"/>
                  </a:schemeClr>
                </a:solidFill>
              </a:rPr>
              <a:t>H. pylori</a:t>
            </a:r>
            <a:r>
              <a:rPr lang="en-US" sz="2400" dirty="0" smtClean="0">
                <a:solidFill>
                  <a:schemeClr val="accent4">
                    <a:lumMod val="75000"/>
                  </a:schemeClr>
                </a:solidFill>
              </a:rPr>
              <a:t> infection.</a:t>
            </a:r>
            <a:endParaRPr lang="en-US" sz="2400" i="1" dirty="0" smtClean="0">
              <a:solidFill>
                <a:schemeClr val="accent4">
                  <a:lumMod val="75000"/>
                </a:schemeClr>
              </a:solidFill>
            </a:endParaRPr>
          </a:p>
          <a:p>
            <a:r>
              <a:rPr lang="en-US" sz="2400" i="1" dirty="0" smtClean="0">
                <a:solidFill>
                  <a:schemeClr val="accent4">
                    <a:lumMod val="75000"/>
                  </a:schemeClr>
                </a:solidFill>
              </a:rPr>
              <a:t>- H. pylori</a:t>
            </a:r>
            <a:r>
              <a:rPr lang="en-US" sz="2400" dirty="0" smtClean="0">
                <a:solidFill>
                  <a:schemeClr val="accent4">
                    <a:lumMod val="75000"/>
                  </a:schemeClr>
                </a:solidFill>
              </a:rPr>
              <a:t> can produce and release several bioactive factors that may directly affect the stomach's parietal cells, which produce hydrochloric acid, that leads to low PH.</a:t>
            </a:r>
          </a:p>
          <a:p>
            <a:endParaRPr lang="en-US" sz="2400" dirty="0"/>
          </a:p>
        </p:txBody>
      </p:sp>
      <p:sp>
        <p:nvSpPr>
          <p:cNvPr id="5" name="Date Placeholder 4"/>
          <p:cNvSpPr>
            <a:spLocks noGrp="1"/>
          </p:cNvSpPr>
          <p:nvPr>
            <p:ph type="dt" sz="half" idx="10"/>
          </p:nvPr>
        </p:nvSpPr>
        <p:spPr/>
        <p:txBody>
          <a:bodyPr/>
          <a:lstStyle/>
          <a:p>
            <a:r>
              <a:rPr lang="en-US" smtClean="0"/>
              <a:t>1/27/2013</a:t>
            </a:r>
            <a:endParaRPr lang="en-US"/>
          </a:p>
        </p:txBody>
      </p:sp>
      <p:sp>
        <p:nvSpPr>
          <p:cNvPr id="6" name="Footer Placeholder 5"/>
          <p:cNvSpPr>
            <a:spLocks noGrp="1"/>
          </p:cNvSpPr>
          <p:nvPr>
            <p:ph type="ftr" sz="quarter" idx="11"/>
          </p:nvPr>
        </p:nvSpPr>
        <p:spPr/>
        <p:txBody>
          <a:bodyPr/>
          <a:lstStyle/>
          <a:p>
            <a:r>
              <a:rPr lang="en-US" smtClean="0"/>
              <a:t>By/ Doaa Zamel</a:t>
            </a:r>
            <a:endParaRPr lang="en-US"/>
          </a:p>
        </p:txBody>
      </p:sp>
      <p:sp>
        <p:nvSpPr>
          <p:cNvPr id="7" name="Slide Number Placeholder 6"/>
          <p:cNvSpPr>
            <a:spLocks noGrp="1"/>
          </p:cNvSpPr>
          <p:nvPr>
            <p:ph type="sldNum" sz="quarter" idx="12"/>
          </p:nvPr>
        </p:nvSpPr>
        <p:spPr/>
        <p:txBody>
          <a:bodyPr/>
          <a:lstStyle/>
          <a:p>
            <a:fld id="{73BBD1F1-4E52-4B9D-911A-E5C276CA2CDE}" type="slidenum">
              <a:rPr lang="en-US" smtClean="0"/>
              <a:pPr/>
              <a:t>20</a:t>
            </a:fld>
            <a:endParaRPr lang="en-US"/>
          </a:p>
        </p:txBody>
      </p:sp>
    </p:spTree>
  </p:cSld>
  <p:clrMapOvr>
    <a:masterClrMapping/>
  </p:clrMapOvr>
  <p:transition>
    <p:plus/>
    <p:sndAc>
      <p:stSnd>
        <p:snd r:embed="rId2" name="chimes.wav" builtIn="1"/>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2800" dirty="0">
                <a:solidFill>
                  <a:schemeClr val="accent4">
                    <a:lumMod val="75000"/>
                  </a:schemeClr>
                </a:solidFill>
              </a:rPr>
              <a:t> </a:t>
            </a:r>
            <a:r>
              <a:rPr lang="en-US" sz="2800" dirty="0" smtClean="0">
                <a:solidFill>
                  <a:schemeClr val="accent4">
                    <a:lumMod val="75000"/>
                  </a:schemeClr>
                </a:solidFill>
              </a:rPr>
              <a:t> - More </a:t>
            </a:r>
            <a:r>
              <a:rPr lang="en-US" sz="2800" dirty="0">
                <a:solidFill>
                  <a:schemeClr val="accent4">
                    <a:lumMod val="75000"/>
                  </a:schemeClr>
                </a:solidFill>
              </a:rPr>
              <a:t>than half of the population in the world carries H. pylori in their stomach. However, only a few people develop symptoms of infection and therefore many never know they have the bacteria present in their system</a:t>
            </a:r>
            <a:r>
              <a:rPr lang="en-US" sz="2800" dirty="0" smtClean="0">
                <a:solidFill>
                  <a:schemeClr val="accent4">
                    <a:lumMod val="75000"/>
                  </a:schemeClr>
                </a:solidFill>
              </a:rPr>
              <a:t>.</a:t>
            </a:r>
          </a:p>
          <a:p>
            <a:pPr>
              <a:buNone/>
            </a:pPr>
            <a:r>
              <a:rPr lang="en-US" sz="2800" dirty="0" smtClean="0">
                <a:solidFill>
                  <a:schemeClr val="accent4">
                    <a:lumMod val="75000"/>
                  </a:schemeClr>
                </a:solidFill>
              </a:rPr>
              <a:t> </a:t>
            </a:r>
          </a:p>
          <a:p>
            <a:pPr>
              <a:buNone/>
            </a:pPr>
            <a:r>
              <a:rPr lang="en-US" sz="2800" dirty="0" smtClean="0">
                <a:solidFill>
                  <a:schemeClr val="accent4">
                    <a:lumMod val="75000"/>
                  </a:schemeClr>
                </a:solidFill>
              </a:rPr>
              <a:t> - Other </a:t>
            </a:r>
            <a:r>
              <a:rPr lang="en-US" sz="2800" dirty="0">
                <a:solidFill>
                  <a:schemeClr val="accent4">
                    <a:lumMod val="75000"/>
                  </a:schemeClr>
                </a:solidFill>
              </a:rPr>
              <a:t>than peptic ulcers, it can even lead to stomach cancer as well as esophageal </a:t>
            </a:r>
            <a:r>
              <a:rPr lang="en-US" sz="2800" dirty="0" err="1">
                <a:solidFill>
                  <a:schemeClr val="accent4">
                    <a:lumMod val="75000"/>
                  </a:schemeClr>
                </a:solidFill>
              </a:rPr>
              <a:t>adenocarcinoma</a:t>
            </a:r>
            <a:r>
              <a:rPr lang="en-US" sz="2800" dirty="0">
                <a:solidFill>
                  <a:schemeClr val="accent4">
                    <a:lumMod val="75000"/>
                  </a:schemeClr>
                </a:solidFill>
              </a:rPr>
              <a:t>. </a:t>
            </a:r>
          </a:p>
        </p:txBody>
      </p:sp>
      <p:sp>
        <p:nvSpPr>
          <p:cNvPr id="4" name="Date Placeholder 3"/>
          <p:cNvSpPr>
            <a:spLocks noGrp="1"/>
          </p:cNvSpPr>
          <p:nvPr>
            <p:ph type="dt" sz="half" idx="10"/>
          </p:nvPr>
        </p:nvSpPr>
        <p:spPr/>
        <p:txBody>
          <a:bodyPr/>
          <a:lstStyle/>
          <a:p>
            <a:r>
              <a:rPr lang="en-US" smtClean="0"/>
              <a:t>1/27/2013</a:t>
            </a:r>
            <a:endParaRPr lang="en-US"/>
          </a:p>
        </p:txBody>
      </p:sp>
      <p:sp>
        <p:nvSpPr>
          <p:cNvPr id="5" name="Footer Placeholder 4"/>
          <p:cNvSpPr>
            <a:spLocks noGrp="1"/>
          </p:cNvSpPr>
          <p:nvPr>
            <p:ph type="ftr" sz="quarter" idx="11"/>
          </p:nvPr>
        </p:nvSpPr>
        <p:spPr/>
        <p:txBody>
          <a:bodyPr/>
          <a:lstStyle/>
          <a:p>
            <a:r>
              <a:rPr lang="en-US" smtClean="0"/>
              <a:t>By/ Doaa Zamel</a:t>
            </a:r>
            <a:endParaRPr lang="en-US"/>
          </a:p>
        </p:txBody>
      </p:sp>
      <p:sp>
        <p:nvSpPr>
          <p:cNvPr id="6" name="Slide Number Placeholder 5"/>
          <p:cNvSpPr>
            <a:spLocks noGrp="1"/>
          </p:cNvSpPr>
          <p:nvPr>
            <p:ph type="sldNum" sz="quarter" idx="12"/>
          </p:nvPr>
        </p:nvSpPr>
        <p:spPr/>
        <p:txBody>
          <a:bodyPr/>
          <a:lstStyle/>
          <a:p>
            <a:fld id="{73BBD1F1-4E52-4B9D-911A-E5C276CA2CDE}" type="slidenum">
              <a:rPr lang="en-US" smtClean="0"/>
              <a:pPr/>
              <a:t>21</a:t>
            </a:fld>
            <a:endParaRPr lang="en-US"/>
          </a:p>
        </p:txBody>
      </p:sp>
    </p:spTree>
  </p:cSld>
  <p:clrMapOvr>
    <a:masterClrMapping/>
  </p:clrMapOvr>
  <p:transition>
    <p:wheel spokes="2"/>
    <p:sndAc>
      <p:stSnd>
        <p:snd r:embed="rId2" name="click.wav" builtIn="1"/>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l"/>
            <a:r>
              <a:rPr lang="en-US" dirty="0">
                <a:solidFill>
                  <a:schemeClr val="accent4">
                    <a:lumMod val="75000"/>
                  </a:schemeClr>
                </a:solidFill>
              </a:rPr>
              <a:t>Causes of H. pylori </a:t>
            </a:r>
            <a:r>
              <a:rPr lang="en-US" dirty="0" smtClean="0">
                <a:solidFill>
                  <a:schemeClr val="accent4">
                    <a:lumMod val="75000"/>
                  </a:schemeClr>
                </a:solidFill>
              </a:rPr>
              <a:t>Infection:</a:t>
            </a:r>
            <a:endParaRPr lang="en-US" dirty="0">
              <a:solidFill>
                <a:schemeClr val="accent4">
                  <a:lumMod val="75000"/>
                </a:schemeClr>
              </a:solidFill>
            </a:endParaRPr>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r>
              <a:rPr lang="en-US" dirty="0">
                <a:solidFill>
                  <a:schemeClr val="accent4">
                    <a:lumMod val="75000"/>
                  </a:schemeClr>
                </a:solidFill>
              </a:rPr>
              <a:t>H. pylori can spread through food and water contaminated by fecal matter. It is very contagious and can spread even through direct contact with contaminated body fluids like saliva, vomit or stools.</a:t>
            </a:r>
          </a:p>
        </p:txBody>
      </p:sp>
      <p:sp>
        <p:nvSpPr>
          <p:cNvPr id="4" name="Date Placeholder 3"/>
          <p:cNvSpPr>
            <a:spLocks noGrp="1"/>
          </p:cNvSpPr>
          <p:nvPr>
            <p:ph type="dt" sz="half" idx="10"/>
          </p:nvPr>
        </p:nvSpPr>
        <p:spPr/>
        <p:txBody>
          <a:bodyPr/>
          <a:lstStyle/>
          <a:p>
            <a:r>
              <a:rPr lang="en-US" smtClean="0"/>
              <a:t>1/27/2013</a:t>
            </a:r>
            <a:endParaRPr lang="en-US"/>
          </a:p>
        </p:txBody>
      </p:sp>
      <p:sp>
        <p:nvSpPr>
          <p:cNvPr id="5" name="Footer Placeholder 4"/>
          <p:cNvSpPr>
            <a:spLocks noGrp="1"/>
          </p:cNvSpPr>
          <p:nvPr>
            <p:ph type="ftr" sz="quarter" idx="11"/>
          </p:nvPr>
        </p:nvSpPr>
        <p:spPr/>
        <p:txBody>
          <a:bodyPr/>
          <a:lstStyle/>
          <a:p>
            <a:r>
              <a:rPr lang="en-US" smtClean="0"/>
              <a:t>By/ Doaa Zamel</a:t>
            </a:r>
            <a:endParaRPr lang="en-US"/>
          </a:p>
        </p:txBody>
      </p:sp>
      <p:sp>
        <p:nvSpPr>
          <p:cNvPr id="6" name="Slide Number Placeholder 5"/>
          <p:cNvSpPr>
            <a:spLocks noGrp="1"/>
          </p:cNvSpPr>
          <p:nvPr>
            <p:ph type="sldNum" sz="quarter" idx="12"/>
          </p:nvPr>
        </p:nvSpPr>
        <p:spPr/>
        <p:txBody>
          <a:bodyPr/>
          <a:lstStyle/>
          <a:p>
            <a:fld id="{73BBD1F1-4E52-4B9D-911A-E5C276CA2CDE}" type="slidenum">
              <a:rPr lang="en-US" smtClean="0"/>
              <a:pPr/>
              <a:t>22</a:t>
            </a:fld>
            <a:endParaRPr lang="en-US"/>
          </a:p>
        </p:txBody>
      </p:sp>
    </p:spTree>
  </p:cSld>
  <p:clrMapOvr>
    <a:masterClrMapping/>
  </p:clrMapOvr>
  <p:transition>
    <p:push/>
    <p:sndAc>
      <p:stSnd>
        <p:snd r:embed="rId2" name="click.wav" builtIn="1"/>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0"/>
            <a:ext cx="8229600" cy="846158"/>
          </a:xfrm>
        </p:spPr>
        <p:txBody>
          <a:bodyPr>
            <a:normAutofit fontScale="90000"/>
          </a:bodyPr>
          <a:lstStyle/>
          <a:p>
            <a:pPr algn="l"/>
            <a:r>
              <a:rPr lang="en-US" sz="4000" dirty="0" smtClean="0"/>
              <a:t/>
            </a:r>
            <a:br>
              <a:rPr lang="en-US" sz="4000" dirty="0" smtClean="0"/>
            </a:br>
            <a:r>
              <a:rPr lang="en-US" sz="4000" dirty="0" smtClean="0">
                <a:solidFill>
                  <a:schemeClr val="accent4">
                    <a:lumMod val="50000"/>
                  </a:schemeClr>
                </a:solidFill>
              </a:rPr>
              <a:t>Symptoms: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sz="2400" dirty="0" smtClean="0">
                <a:solidFill>
                  <a:schemeClr val="accent4">
                    <a:lumMod val="75000"/>
                  </a:schemeClr>
                </a:solidFill>
              </a:rPr>
              <a:t>nausea</a:t>
            </a:r>
            <a:r>
              <a:rPr lang="en-US" sz="2400" dirty="0">
                <a:solidFill>
                  <a:schemeClr val="accent4">
                    <a:lumMod val="75000"/>
                  </a:schemeClr>
                </a:solidFill>
              </a:rPr>
              <a:t>, vomiting, abdominal </a:t>
            </a:r>
            <a:r>
              <a:rPr lang="en-US" sz="2400" dirty="0" smtClean="0">
                <a:solidFill>
                  <a:schemeClr val="accent4">
                    <a:lumMod val="75000"/>
                  </a:schemeClr>
                </a:solidFill>
              </a:rPr>
              <a:t>pain.</a:t>
            </a:r>
          </a:p>
          <a:p>
            <a:r>
              <a:rPr lang="en-US" sz="2400" dirty="0">
                <a:solidFill>
                  <a:schemeClr val="accent4">
                    <a:lumMod val="75000"/>
                  </a:schemeClr>
                </a:solidFill>
              </a:rPr>
              <a:t>Pain or discomfort in </a:t>
            </a:r>
            <a:r>
              <a:rPr lang="en-US" sz="2400" dirty="0" smtClean="0">
                <a:solidFill>
                  <a:schemeClr val="accent4">
                    <a:lumMod val="75000"/>
                  </a:schemeClr>
                </a:solidFill>
              </a:rPr>
              <a:t>stomach.</a:t>
            </a:r>
          </a:p>
          <a:p>
            <a:r>
              <a:rPr lang="en-US" sz="2400" dirty="0" smtClean="0">
                <a:solidFill>
                  <a:schemeClr val="accent4">
                    <a:lumMod val="75000"/>
                  </a:schemeClr>
                </a:solidFill>
              </a:rPr>
              <a:t>Dark stools.</a:t>
            </a:r>
          </a:p>
          <a:p>
            <a:pPr>
              <a:buNone/>
            </a:pPr>
            <a:r>
              <a:rPr lang="en-US" sz="3600" dirty="0" smtClean="0">
                <a:solidFill>
                  <a:schemeClr val="accent4">
                    <a:lumMod val="50000"/>
                  </a:schemeClr>
                </a:solidFill>
              </a:rPr>
              <a:t>Diagnosis:</a:t>
            </a:r>
          </a:p>
          <a:p>
            <a:r>
              <a:rPr lang="en-US" sz="2400" dirty="0">
                <a:solidFill>
                  <a:schemeClr val="accent4">
                    <a:lumMod val="75000"/>
                  </a:schemeClr>
                </a:solidFill>
              </a:rPr>
              <a:t>Blood tests like blood antibody test</a:t>
            </a:r>
            <a:r>
              <a:rPr lang="en-US" sz="2400" dirty="0" smtClean="0">
                <a:solidFill>
                  <a:schemeClr val="accent4">
                    <a:lumMod val="75000"/>
                  </a:schemeClr>
                </a:solidFill>
              </a:rPr>
              <a:t>.</a:t>
            </a:r>
          </a:p>
          <a:p>
            <a:r>
              <a:rPr lang="en-US" sz="2400" dirty="0">
                <a:solidFill>
                  <a:schemeClr val="accent4">
                    <a:lumMod val="75000"/>
                  </a:schemeClr>
                </a:solidFill>
              </a:rPr>
              <a:t>A breath </a:t>
            </a:r>
            <a:r>
              <a:rPr lang="en-US" sz="2400" dirty="0" smtClean="0">
                <a:solidFill>
                  <a:schemeClr val="accent4">
                    <a:lumMod val="75000"/>
                  </a:schemeClr>
                </a:solidFill>
              </a:rPr>
              <a:t>test</a:t>
            </a:r>
          </a:p>
          <a:p>
            <a:r>
              <a:rPr lang="en-US" sz="2400" dirty="0">
                <a:solidFill>
                  <a:schemeClr val="accent4">
                    <a:lumMod val="75000"/>
                  </a:schemeClr>
                </a:solidFill>
              </a:rPr>
              <a:t>rapid urea </a:t>
            </a:r>
            <a:r>
              <a:rPr lang="en-US" sz="2400" dirty="0" smtClean="0">
                <a:solidFill>
                  <a:schemeClr val="accent4">
                    <a:lumMod val="75000"/>
                  </a:schemeClr>
                </a:solidFill>
              </a:rPr>
              <a:t>test</a:t>
            </a:r>
          </a:p>
          <a:p>
            <a:r>
              <a:rPr lang="en-US" sz="2400" dirty="0">
                <a:solidFill>
                  <a:schemeClr val="accent4">
                    <a:lumMod val="75000"/>
                  </a:schemeClr>
                </a:solidFill>
              </a:rPr>
              <a:t>ELISA </a:t>
            </a:r>
            <a:r>
              <a:rPr lang="en-US" sz="2400" dirty="0" smtClean="0">
                <a:solidFill>
                  <a:schemeClr val="accent4">
                    <a:lumMod val="75000"/>
                  </a:schemeClr>
                </a:solidFill>
              </a:rPr>
              <a:t>test</a:t>
            </a:r>
          </a:p>
          <a:p>
            <a:r>
              <a:rPr lang="en-US" sz="2400" dirty="0">
                <a:solidFill>
                  <a:schemeClr val="accent4">
                    <a:lumMod val="75000"/>
                  </a:schemeClr>
                </a:solidFill>
              </a:rPr>
              <a:t>microbial culture growth from stool samples.</a:t>
            </a:r>
          </a:p>
        </p:txBody>
      </p:sp>
      <p:sp>
        <p:nvSpPr>
          <p:cNvPr id="4" name="Date Placeholder 3"/>
          <p:cNvSpPr>
            <a:spLocks noGrp="1"/>
          </p:cNvSpPr>
          <p:nvPr>
            <p:ph type="dt" sz="half" idx="10"/>
          </p:nvPr>
        </p:nvSpPr>
        <p:spPr/>
        <p:txBody>
          <a:bodyPr/>
          <a:lstStyle/>
          <a:p>
            <a:r>
              <a:rPr lang="en-US" smtClean="0"/>
              <a:t>1/27/2013</a:t>
            </a:r>
            <a:endParaRPr lang="en-US"/>
          </a:p>
        </p:txBody>
      </p:sp>
      <p:sp>
        <p:nvSpPr>
          <p:cNvPr id="5" name="Footer Placeholder 4"/>
          <p:cNvSpPr>
            <a:spLocks noGrp="1"/>
          </p:cNvSpPr>
          <p:nvPr>
            <p:ph type="ftr" sz="quarter" idx="11"/>
          </p:nvPr>
        </p:nvSpPr>
        <p:spPr/>
        <p:txBody>
          <a:bodyPr/>
          <a:lstStyle/>
          <a:p>
            <a:r>
              <a:rPr lang="en-US" smtClean="0"/>
              <a:t>By/ Doaa Zamel</a:t>
            </a:r>
            <a:endParaRPr lang="en-US"/>
          </a:p>
        </p:txBody>
      </p:sp>
      <p:sp>
        <p:nvSpPr>
          <p:cNvPr id="6" name="Slide Number Placeholder 5"/>
          <p:cNvSpPr>
            <a:spLocks noGrp="1"/>
          </p:cNvSpPr>
          <p:nvPr>
            <p:ph type="sldNum" sz="quarter" idx="12"/>
          </p:nvPr>
        </p:nvSpPr>
        <p:spPr/>
        <p:txBody>
          <a:bodyPr/>
          <a:lstStyle/>
          <a:p>
            <a:fld id="{73BBD1F1-4E52-4B9D-911A-E5C276CA2CDE}" type="slidenum">
              <a:rPr lang="en-US" smtClean="0"/>
              <a:pPr/>
              <a:t>23</a:t>
            </a:fld>
            <a:endParaRPr lang="en-US"/>
          </a:p>
        </p:txBody>
      </p:sp>
    </p:spTree>
  </p:cSld>
  <p:clrMapOvr>
    <a:masterClrMapping/>
  </p:clrMapOvr>
  <p:transition>
    <p:comb/>
    <p:sndAc>
      <p:stSnd>
        <p:snd r:embed="rId2" name="click.wav" builtIn="1"/>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2">
                    <a:lumMod val="60000"/>
                    <a:lumOff val="40000"/>
                  </a:schemeClr>
                </a:solidFill>
              </a:rPr>
              <a:t>Treatment:</a:t>
            </a:r>
            <a:endParaRPr lang="en-US" sz="3600" dirty="0">
              <a:solidFill>
                <a:schemeClr val="accent2">
                  <a:lumMod val="60000"/>
                  <a:lumOff val="40000"/>
                </a:schemeClr>
              </a:solidFill>
            </a:endParaRPr>
          </a:p>
        </p:txBody>
      </p:sp>
      <p:pic>
        <p:nvPicPr>
          <p:cNvPr id="8" name="Content Placeholder 7" descr="History-Of-Medicine-In-Southeast-Asia.jpg"/>
          <p:cNvPicPr>
            <a:picLocks noGrp="1" noChangeAspect="1"/>
          </p:cNvPicPr>
          <p:nvPr>
            <p:ph idx="1"/>
          </p:nvPr>
        </p:nvPicPr>
        <p:blipFill>
          <a:blip r:embed="rId3"/>
          <a:stretch>
            <a:fillRect/>
          </a:stretch>
        </p:blipFill>
        <p:spPr>
          <a:xfrm>
            <a:off x="5000628" y="2000240"/>
            <a:ext cx="3857652" cy="3467908"/>
          </a:xfrm>
        </p:spPr>
      </p:pic>
      <p:sp>
        <p:nvSpPr>
          <p:cNvPr id="4" name="Text Placeholder 3"/>
          <p:cNvSpPr>
            <a:spLocks noGrp="1"/>
          </p:cNvSpPr>
          <p:nvPr>
            <p:ph type="body" sz="half" idx="2"/>
          </p:nvPr>
        </p:nvSpPr>
        <p:spPr>
          <a:xfrm>
            <a:off x="457200" y="1714488"/>
            <a:ext cx="4257676" cy="3857652"/>
          </a:xfrm>
        </p:spPr>
        <p:style>
          <a:lnRef idx="1">
            <a:schemeClr val="accent6"/>
          </a:lnRef>
          <a:fillRef idx="2">
            <a:schemeClr val="accent6"/>
          </a:fillRef>
          <a:effectRef idx="1">
            <a:schemeClr val="accent6"/>
          </a:effectRef>
          <a:fontRef idx="minor">
            <a:schemeClr val="dk1"/>
          </a:fontRef>
        </p:style>
        <p:txBody>
          <a:bodyPr/>
          <a:lstStyle/>
          <a:p>
            <a:r>
              <a:rPr lang="en-US" sz="2800" dirty="0" smtClean="0"/>
              <a:t> </a:t>
            </a:r>
            <a:endParaRPr lang="en-US" sz="2800" dirty="0" smtClean="0">
              <a:solidFill>
                <a:schemeClr val="accent5">
                  <a:lumMod val="60000"/>
                  <a:lumOff val="40000"/>
                </a:schemeClr>
              </a:solidFill>
            </a:endParaRPr>
          </a:p>
          <a:p>
            <a:r>
              <a:rPr lang="en-US" sz="2800" dirty="0" smtClean="0">
                <a:solidFill>
                  <a:schemeClr val="accent5">
                    <a:lumMod val="60000"/>
                    <a:lumOff val="40000"/>
                  </a:schemeClr>
                </a:solidFill>
              </a:rPr>
              <a:t>The patient is advised antibiotics to treat the bacterial infection. Other antibiotic is advised to reduce the acid production in the stomach.</a:t>
            </a:r>
          </a:p>
          <a:p>
            <a:endParaRPr lang="en-US" dirty="0"/>
          </a:p>
        </p:txBody>
      </p:sp>
      <p:sp>
        <p:nvSpPr>
          <p:cNvPr id="5" name="Date Placeholder 4"/>
          <p:cNvSpPr>
            <a:spLocks noGrp="1"/>
          </p:cNvSpPr>
          <p:nvPr>
            <p:ph type="dt" sz="half" idx="10"/>
          </p:nvPr>
        </p:nvSpPr>
        <p:spPr/>
        <p:txBody>
          <a:bodyPr/>
          <a:lstStyle/>
          <a:p>
            <a:r>
              <a:rPr lang="en-US" smtClean="0"/>
              <a:t>1/27/2013</a:t>
            </a:r>
            <a:endParaRPr lang="en-US"/>
          </a:p>
        </p:txBody>
      </p:sp>
      <p:sp>
        <p:nvSpPr>
          <p:cNvPr id="6" name="Footer Placeholder 5"/>
          <p:cNvSpPr>
            <a:spLocks noGrp="1"/>
          </p:cNvSpPr>
          <p:nvPr>
            <p:ph type="ftr" sz="quarter" idx="11"/>
          </p:nvPr>
        </p:nvSpPr>
        <p:spPr/>
        <p:txBody>
          <a:bodyPr/>
          <a:lstStyle/>
          <a:p>
            <a:r>
              <a:rPr lang="en-US" smtClean="0"/>
              <a:t>By/ Doaa Zamel</a:t>
            </a:r>
            <a:endParaRPr lang="en-US"/>
          </a:p>
        </p:txBody>
      </p:sp>
      <p:sp>
        <p:nvSpPr>
          <p:cNvPr id="7" name="Slide Number Placeholder 6"/>
          <p:cNvSpPr>
            <a:spLocks noGrp="1"/>
          </p:cNvSpPr>
          <p:nvPr>
            <p:ph type="sldNum" sz="quarter" idx="12"/>
          </p:nvPr>
        </p:nvSpPr>
        <p:spPr/>
        <p:txBody>
          <a:bodyPr/>
          <a:lstStyle/>
          <a:p>
            <a:fld id="{73BBD1F1-4E52-4B9D-911A-E5C276CA2CDE}" type="slidenum">
              <a:rPr lang="en-US" smtClean="0"/>
              <a:pPr/>
              <a:t>24</a:t>
            </a:fld>
            <a:endParaRPr lang="en-US"/>
          </a:p>
        </p:txBody>
      </p:sp>
    </p:spTree>
  </p:cSld>
  <p:clrMapOvr>
    <a:masterClrMapping/>
  </p:clrMapOvr>
  <p:transition>
    <p:comb dir="vert"/>
    <p:sndAc>
      <p:stSnd>
        <p:snd r:embed="rId2" name="click.wav" builtIn="1"/>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4186238" cy="1006496"/>
          </a:xfrm>
        </p:spPr>
        <p:txBody>
          <a:bodyPr>
            <a:normAutofit/>
          </a:bodyPr>
          <a:lstStyle/>
          <a:p>
            <a:r>
              <a:rPr lang="en-US" sz="3200" dirty="0" smtClean="0">
                <a:solidFill>
                  <a:srgbClr val="1414AC"/>
                </a:solidFill>
              </a:rPr>
              <a:t>References:</a:t>
            </a:r>
            <a:endParaRPr lang="en-US" sz="3200" dirty="0">
              <a:solidFill>
                <a:srgbClr val="1414AC"/>
              </a:solidFill>
            </a:endParaRPr>
          </a:p>
        </p:txBody>
      </p:sp>
      <p:sp>
        <p:nvSpPr>
          <p:cNvPr id="4" name="Text Placeholder 3"/>
          <p:cNvSpPr>
            <a:spLocks noGrp="1"/>
          </p:cNvSpPr>
          <p:nvPr>
            <p:ph type="body" sz="half" idx="2"/>
          </p:nvPr>
        </p:nvSpPr>
        <p:spPr>
          <a:xfrm>
            <a:off x="457200" y="1643050"/>
            <a:ext cx="4686304" cy="4500594"/>
          </a:xfrm>
        </p:spPr>
        <p:txBody>
          <a:bodyPr>
            <a:noAutofit/>
          </a:bodyPr>
          <a:lstStyle/>
          <a:p>
            <a:endParaRPr lang="en-US" sz="2000" dirty="0" smtClean="0">
              <a:hlinkClick r:id="rId3"/>
            </a:endParaRPr>
          </a:p>
          <a:p>
            <a:r>
              <a:rPr lang="en-US" sz="2000" dirty="0" smtClean="0">
                <a:hlinkClick r:id="rId3"/>
              </a:rPr>
              <a:t>http://www.idf.org/content/diabetes</a:t>
            </a:r>
            <a:endParaRPr lang="en-US" sz="2000" dirty="0" smtClean="0"/>
          </a:p>
          <a:p>
            <a:r>
              <a:rPr lang="en-US" sz="2000" dirty="0" smtClean="0">
                <a:hlinkClick r:id="rId4"/>
              </a:rPr>
              <a:t>http://www.diabetes.org/diabetes-basics/type-1/?loc=HomePage-type1-tdt</a:t>
            </a:r>
            <a:endParaRPr lang="en-US" sz="2000" dirty="0" smtClean="0"/>
          </a:p>
          <a:p>
            <a:r>
              <a:rPr lang="en-US" sz="2000" dirty="0" smtClean="0">
                <a:hlinkClick r:id="rId5"/>
              </a:rPr>
              <a:t>http://www.who.int/csr/disease/hepatitis/en/</a:t>
            </a:r>
            <a:endParaRPr lang="en-US" sz="2000" dirty="0" smtClean="0"/>
          </a:p>
          <a:p>
            <a:r>
              <a:rPr lang="en-US" sz="2000" dirty="0" smtClean="0">
                <a:hlinkClick r:id="rId6"/>
              </a:rPr>
              <a:t>http://www.webmd.com/hepatitis/default.htm</a:t>
            </a:r>
            <a:endParaRPr lang="en-US" sz="2000" dirty="0" smtClean="0"/>
          </a:p>
          <a:p>
            <a:r>
              <a:rPr lang="en-US" sz="2000" dirty="0" smtClean="0">
                <a:hlinkClick r:id="rId7"/>
              </a:rPr>
              <a:t>http://textbookofbacteriology.net/salmonella.html</a:t>
            </a:r>
            <a:endParaRPr lang="en-US" sz="2000" dirty="0" smtClean="0"/>
          </a:p>
          <a:p>
            <a:r>
              <a:rPr lang="en-US" sz="2000" dirty="0" smtClean="0">
                <a:hlinkClick r:id="rId8"/>
              </a:rPr>
              <a:t>http://www.healthplus24.com/diseases/peptic-ulcer/h-pylori-infection.aspx</a:t>
            </a:r>
            <a:endParaRPr lang="en-US" sz="2000" dirty="0" smtClean="0"/>
          </a:p>
          <a:p>
            <a:endParaRPr lang="en-US" sz="2000" dirty="0"/>
          </a:p>
        </p:txBody>
      </p:sp>
      <p:sp>
        <p:nvSpPr>
          <p:cNvPr id="5" name="Date Placeholder 4"/>
          <p:cNvSpPr>
            <a:spLocks noGrp="1"/>
          </p:cNvSpPr>
          <p:nvPr>
            <p:ph type="dt" sz="half" idx="10"/>
          </p:nvPr>
        </p:nvSpPr>
        <p:spPr/>
        <p:txBody>
          <a:bodyPr/>
          <a:lstStyle/>
          <a:p>
            <a:r>
              <a:rPr lang="en-US" smtClean="0"/>
              <a:t>1/27/2013</a:t>
            </a:r>
            <a:endParaRPr lang="en-US"/>
          </a:p>
        </p:txBody>
      </p:sp>
      <p:sp>
        <p:nvSpPr>
          <p:cNvPr id="6" name="Footer Placeholder 5"/>
          <p:cNvSpPr>
            <a:spLocks noGrp="1"/>
          </p:cNvSpPr>
          <p:nvPr>
            <p:ph type="ftr" sz="quarter" idx="11"/>
          </p:nvPr>
        </p:nvSpPr>
        <p:spPr/>
        <p:txBody>
          <a:bodyPr/>
          <a:lstStyle/>
          <a:p>
            <a:r>
              <a:rPr lang="en-US" smtClean="0"/>
              <a:t>By/ Doaa Zamel</a:t>
            </a:r>
            <a:endParaRPr lang="en-US"/>
          </a:p>
        </p:txBody>
      </p:sp>
      <p:sp>
        <p:nvSpPr>
          <p:cNvPr id="7" name="Slide Number Placeholder 6"/>
          <p:cNvSpPr>
            <a:spLocks noGrp="1"/>
          </p:cNvSpPr>
          <p:nvPr>
            <p:ph type="sldNum" sz="quarter" idx="12"/>
          </p:nvPr>
        </p:nvSpPr>
        <p:spPr/>
        <p:txBody>
          <a:bodyPr/>
          <a:lstStyle/>
          <a:p>
            <a:fld id="{73BBD1F1-4E52-4B9D-911A-E5C276CA2CDE}" type="slidenum">
              <a:rPr lang="en-US" smtClean="0"/>
              <a:pPr/>
              <a:t>25</a:t>
            </a:fld>
            <a:endParaRPr lang="en-US"/>
          </a:p>
        </p:txBody>
      </p:sp>
      <p:pic>
        <p:nvPicPr>
          <p:cNvPr id="8" name="Content Placeholder 4" descr="171207223304451368_WFLHR4sK_c.jpg"/>
          <p:cNvPicPr>
            <a:picLocks noGrp="1" noChangeAspect="1"/>
          </p:cNvPicPr>
          <p:nvPr>
            <p:ph idx="1"/>
          </p:nvPr>
        </p:nvPicPr>
        <p:blipFill>
          <a:blip r:embed="rId9"/>
          <a:stretch>
            <a:fillRect/>
          </a:stretch>
        </p:blipFill>
        <p:spPr>
          <a:xfrm>
            <a:off x="5214942" y="2000240"/>
            <a:ext cx="3714775" cy="3357586"/>
          </a:xfrm>
        </p:spPr>
      </p:pic>
    </p:spTree>
  </p:cSld>
  <p:clrMapOvr>
    <a:masterClrMapping/>
  </p:clrMapOvr>
  <p:transition>
    <p:randomBar dir="vert"/>
    <p:sndAc>
      <p:stSnd>
        <p:snd r:embed="rId2" name="click.wav" builtIn="1"/>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Thank-you-with-hat.jpg"/>
          <p:cNvPicPr>
            <a:picLocks noGrp="1" noChangeAspect="1"/>
          </p:cNvPicPr>
          <p:nvPr>
            <p:ph idx="1"/>
          </p:nvPr>
        </p:nvPicPr>
        <p:blipFill>
          <a:blip r:embed="rId3"/>
          <a:stretch>
            <a:fillRect/>
          </a:stretch>
        </p:blipFill>
        <p:spPr>
          <a:xfrm rot="375420">
            <a:off x="4304744" y="1276923"/>
            <a:ext cx="4482097" cy="4295217"/>
          </a:xfrm>
        </p:spPr>
      </p:pic>
      <p:sp>
        <p:nvSpPr>
          <p:cNvPr id="4" name="Text Placeholder 3"/>
          <p:cNvSpPr>
            <a:spLocks noGrp="1"/>
          </p:cNvSpPr>
          <p:nvPr>
            <p:ph type="body" sz="half" idx="2"/>
          </p:nvPr>
        </p:nvSpPr>
        <p:spPr>
          <a:xfrm rot="21284852">
            <a:off x="485878" y="1917018"/>
            <a:ext cx="3282056" cy="3342315"/>
          </a:xfrm>
        </p:spPr>
        <p:txBody>
          <a:bodyPr>
            <a:normAutofit/>
          </a:bodyPr>
          <a:lstStyle/>
          <a:p>
            <a:pPr algn="ctr"/>
            <a:r>
              <a:rPr lang="en-US" sz="2800" dirty="0" smtClean="0">
                <a:solidFill>
                  <a:srgbClr val="FF0000"/>
                </a:solidFill>
              </a:rPr>
              <a:t>Presented </a:t>
            </a:r>
          </a:p>
          <a:p>
            <a:pPr algn="ctr"/>
            <a:r>
              <a:rPr lang="en-US" sz="2800" dirty="0">
                <a:solidFill>
                  <a:srgbClr val="FF0000"/>
                </a:solidFill>
              </a:rPr>
              <a:t>B</a:t>
            </a:r>
            <a:r>
              <a:rPr lang="en-US" sz="2800" dirty="0" smtClean="0">
                <a:solidFill>
                  <a:srgbClr val="FF0000"/>
                </a:solidFill>
              </a:rPr>
              <a:t>y </a:t>
            </a:r>
          </a:p>
          <a:p>
            <a:pPr algn="ctr"/>
            <a:r>
              <a:rPr lang="en-US" sz="2800" dirty="0" smtClean="0">
                <a:solidFill>
                  <a:srgbClr val="FF0000"/>
                </a:solidFill>
              </a:rPr>
              <a:t> </a:t>
            </a:r>
            <a:r>
              <a:rPr lang="en-US" sz="2800" dirty="0" smtClean="0">
                <a:solidFill>
                  <a:srgbClr val="FF0000"/>
                </a:solidFill>
                <a:sym typeface="Wingdings" pitchFamily="2" charset="2"/>
              </a:rPr>
              <a:t> </a:t>
            </a:r>
            <a:r>
              <a:rPr lang="en-US" sz="3200" dirty="0" err="1" smtClean="0">
                <a:solidFill>
                  <a:srgbClr val="00B050"/>
                </a:solidFill>
              </a:rPr>
              <a:t>Doaa</a:t>
            </a:r>
            <a:r>
              <a:rPr lang="en-US" sz="3200" dirty="0" smtClean="0">
                <a:solidFill>
                  <a:srgbClr val="00B050"/>
                </a:solidFill>
              </a:rPr>
              <a:t> </a:t>
            </a:r>
            <a:r>
              <a:rPr lang="en-US" sz="3200" dirty="0" err="1" smtClean="0">
                <a:solidFill>
                  <a:srgbClr val="00B050"/>
                </a:solidFill>
              </a:rPr>
              <a:t>Zamel</a:t>
            </a:r>
            <a:r>
              <a:rPr lang="en-US" sz="3200" dirty="0" smtClean="0">
                <a:solidFill>
                  <a:srgbClr val="00B050"/>
                </a:solidFill>
              </a:rPr>
              <a:t> </a:t>
            </a:r>
            <a:r>
              <a:rPr lang="en-US" sz="2800" dirty="0" smtClean="0">
                <a:solidFill>
                  <a:srgbClr val="FF0000"/>
                </a:solidFill>
                <a:sym typeface="Wingdings" pitchFamily="2" charset="2"/>
              </a:rPr>
              <a:t></a:t>
            </a:r>
          </a:p>
          <a:p>
            <a:pPr algn="ctr"/>
            <a:endParaRPr lang="en-US" sz="2800" dirty="0" smtClean="0">
              <a:sym typeface="Wingdings" pitchFamily="2" charset="2"/>
            </a:endParaRPr>
          </a:p>
          <a:p>
            <a:pPr algn="ctr"/>
            <a:r>
              <a:rPr lang="en-US" sz="2000" dirty="0" smtClean="0">
                <a:solidFill>
                  <a:srgbClr val="FF0000"/>
                </a:solidFill>
                <a:sym typeface="Wingdings" pitchFamily="2" charset="2"/>
              </a:rPr>
              <a:t>E-mail: </a:t>
            </a:r>
            <a:r>
              <a:rPr lang="en-US" sz="2200" dirty="0" smtClean="0">
                <a:solidFill>
                  <a:srgbClr val="00B050"/>
                </a:solidFill>
                <a:sym typeface="Wingdings" pitchFamily="2" charset="2"/>
              </a:rPr>
              <a:t>doaazamel@yahoo.com</a:t>
            </a:r>
            <a:endParaRPr lang="en-US" sz="2200" dirty="0">
              <a:solidFill>
                <a:srgbClr val="00B050"/>
              </a:solidFill>
            </a:endParaRPr>
          </a:p>
        </p:txBody>
      </p:sp>
      <p:sp>
        <p:nvSpPr>
          <p:cNvPr id="5" name="Date Placeholder 4"/>
          <p:cNvSpPr>
            <a:spLocks noGrp="1"/>
          </p:cNvSpPr>
          <p:nvPr>
            <p:ph type="dt" sz="half" idx="10"/>
          </p:nvPr>
        </p:nvSpPr>
        <p:spPr/>
        <p:txBody>
          <a:bodyPr/>
          <a:lstStyle/>
          <a:p>
            <a:r>
              <a:rPr lang="en-US" smtClean="0"/>
              <a:t>1/27/2013</a:t>
            </a:r>
            <a:endParaRPr lang="en-US"/>
          </a:p>
        </p:txBody>
      </p:sp>
      <p:sp>
        <p:nvSpPr>
          <p:cNvPr id="6" name="Footer Placeholder 5"/>
          <p:cNvSpPr>
            <a:spLocks noGrp="1"/>
          </p:cNvSpPr>
          <p:nvPr>
            <p:ph type="ftr" sz="quarter" idx="11"/>
          </p:nvPr>
        </p:nvSpPr>
        <p:spPr/>
        <p:txBody>
          <a:bodyPr/>
          <a:lstStyle/>
          <a:p>
            <a:r>
              <a:rPr lang="en-US" smtClean="0"/>
              <a:t>By/ Doaa Zamel</a:t>
            </a:r>
            <a:endParaRPr lang="en-US"/>
          </a:p>
        </p:txBody>
      </p:sp>
      <p:sp>
        <p:nvSpPr>
          <p:cNvPr id="7" name="Slide Number Placeholder 6"/>
          <p:cNvSpPr>
            <a:spLocks noGrp="1"/>
          </p:cNvSpPr>
          <p:nvPr>
            <p:ph type="sldNum" sz="quarter" idx="12"/>
          </p:nvPr>
        </p:nvSpPr>
        <p:spPr/>
        <p:txBody>
          <a:bodyPr/>
          <a:lstStyle/>
          <a:p>
            <a:fld id="{73BBD1F1-4E52-4B9D-911A-E5C276CA2CDE}" type="slidenum">
              <a:rPr lang="en-US" smtClean="0"/>
              <a:pPr/>
              <a:t>26</a:t>
            </a:fld>
            <a:endParaRPr lang="en-US"/>
          </a:p>
        </p:txBody>
      </p:sp>
    </p:spTree>
  </p:cSld>
  <p:clrMapOvr>
    <a:masterClrMapping/>
  </p:clrMapOvr>
  <p:transition>
    <p:newsflash/>
    <p:sndAc>
      <p:stSnd>
        <p:snd r:embed="rId2" name="click.wav" builtIn="1"/>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pPr algn="l"/>
            <a:r>
              <a:rPr lang="en-US" dirty="0" smtClean="0">
                <a:solidFill>
                  <a:schemeClr val="accent4">
                    <a:lumMod val="75000"/>
                  </a:schemeClr>
                </a:solidFill>
              </a:rPr>
              <a:t>Type I Diabetes Mellitus:</a:t>
            </a:r>
            <a:endParaRPr lang="en-US" dirty="0">
              <a:solidFill>
                <a:schemeClr val="accent4">
                  <a:lumMod val="75000"/>
                </a:schemeClr>
              </a:solidFill>
            </a:endParaRPr>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lstStyle/>
          <a:p>
            <a:r>
              <a:rPr lang="en-US" dirty="0" smtClean="0">
                <a:solidFill>
                  <a:schemeClr val="accent4">
                    <a:lumMod val="50000"/>
                  </a:schemeClr>
                </a:solidFill>
              </a:rPr>
              <a:t>Insulin dependent diabetes mellitus. </a:t>
            </a:r>
          </a:p>
          <a:p>
            <a:r>
              <a:rPr lang="en-US" dirty="0" smtClean="0">
                <a:solidFill>
                  <a:schemeClr val="accent4">
                    <a:lumMod val="50000"/>
                  </a:schemeClr>
                </a:solidFill>
              </a:rPr>
              <a:t>Occurs mostly in </a:t>
            </a:r>
            <a:r>
              <a:rPr lang="en-US" dirty="0" err="1" smtClean="0">
                <a:solidFill>
                  <a:schemeClr val="accent4">
                    <a:lumMod val="50000"/>
                  </a:schemeClr>
                </a:solidFill>
              </a:rPr>
              <a:t>childrens</a:t>
            </a:r>
            <a:r>
              <a:rPr lang="en-US" dirty="0" smtClean="0">
                <a:solidFill>
                  <a:schemeClr val="accent4">
                    <a:lumMod val="50000"/>
                  </a:schemeClr>
                </a:solidFill>
              </a:rPr>
              <a:t>. </a:t>
            </a:r>
          </a:p>
          <a:p>
            <a:r>
              <a:rPr lang="en-US" dirty="0" smtClean="0">
                <a:solidFill>
                  <a:schemeClr val="accent4">
                    <a:lumMod val="50000"/>
                  </a:schemeClr>
                </a:solidFill>
              </a:rPr>
              <a:t>Immune system attacks and destroy beta cells in pancreas that secrete insulin.</a:t>
            </a:r>
          </a:p>
          <a:p>
            <a:r>
              <a:rPr lang="en-US" dirty="0" smtClean="0">
                <a:solidFill>
                  <a:schemeClr val="accent4">
                    <a:lumMod val="50000"/>
                  </a:schemeClr>
                </a:solidFill>
              </a:rPr>
              <a:t>The pancreas then produces little or no insulin. </a:t>
            </a:r>
            <a:endParaRPr lang="en-US" dirty="0">
              <a:solidFill>
                <a:schemeClr val="accent4">
                  <a:lumMod val="50000"/>
                </a:schemeClr>
              </a:solidFill>
            </a:endParaRPr>
          </a:p>
        </p:txBody>
      </p:sp>
      <p:sp>
        <p:nvSpPr>
          <p:cNvPr id="4" name="Date Placeholder 3"/>
          <p:cNvSpPr>
            <a:spLocks noGrp="1"/>
          </p:cNvSpPr>
          <p:nvPr>
            <p:ph type="dt" sz="half" idx="10"/>
          </p:nvPr>
        </p:nvSpPr>
        <p:spPr/>
        <p:txBody>
          <a:bodyPr/>
          <a:lstStyle/>
          <a:p>
            <a:r>
              <a:rPr lang="en-US" smtClean="0"/>
              <a:t>1/27/2013</a:t>
            </a:r>
            <a:endParaRPr lang="en-US"/>
          </a:p>
        </p:txBody>
      </p:sp>
      <p:sp>
        <p:nvSpPr>
          <p:cNvPr id="5" name="Footer Placeholder 4"/>
          <p:cNvSpPr>
            <a:spLocks noGrp="1"/>
          </p:cNvSpPr>
          <p:nvPr>
            <p:ph type="ftr" sz="quarter" idx="11"/>
          </p:nvPr>
        </p:nvSpPr>
        <p:spPr/>
        <p:txBody>
          <a:bodyPr/>
          <a:lstStyle/>
          <a:p>
            <a:r>
              <a:rPr lang="en-US" smtClean="0"/>
              <a:t>By/ Doaa Zamel</a:t>
            </a:r>
            <a:endParaRPr lang="en-US"/>
          </a:p>
        </p:txBody>
      </p:sp>
      <p:sp>
        <p:nvSpPr>
          <p:cNvPr id="6" name="Slide Number Placeholder 5"/>
          <p:cNvSpPr>
            <a:spLocks noGrp="1"/>
          </p:cNvSpPr>
          <p:nvPr>
            <p:ph type="sldNum" sz="quarter" idx="12"/>
          </p:nvPr>
        </p:nvSpPr>
        <p:spPr/>
        <p:txBody>
          <a:bodyPr/>
          <a:lstStyle/>
          <a:p>
            <a:fld id="{73BBD1F1-4E52-4B9D-911A-E5C276CA2CDE}" type="slidenum">
              <a:rPr lang="en-US" smtClean="0"/>
              <a:pPr/>
              <a:t>3</a:t>
            </a:fld>
            <a:endParaRPr lang="en-US"/>
          </a:p>
        </p:txBody>
      </p:sp>
    </p:spTree>
  </p:cSld>
  <p:clrMapOvr>
    <a:masterClrMapping/>
  </p:clrMapOvr>
  <p:transition>
    <p:cover/>
    <p:sndAc>
      <p:stSnd>
        <p:snd r:embed="rId2" name="click.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Diabetes.jpg"/>
          <p:cNvPicPr>
            <a:picLocks noGrp="1" noChangeAspect="1"/>
          </p:cNvPicPr>
          <p:nvPr>
            <p:ph idx="1"/>
          </p:nvPr>
        </p:nvPicPr>
        <p:blipFill>
          <a:blip r:embed="rId3"/>
          <a:stretch>
            <a:fillRect/>
          </a:stretch>
        </p:blipFill>
        <p:spPr>
          <a:xfrm>
            <a:off x="4000496" y="1643050"/>
            <a:ext cx="4442976" cy="3571900"/>
          </a:xfrm>
        </p:spPr>
        <p:style>
          <a:lnRef idx="3">
            <a:schemeClr val="lt1"/>
          </a:lnRef>
          <a:fillRef idx="1">
            <a:schemeClr val="accent2"/>
          </a:fillRef>
          <a:effectRef idx="1">
            <a:schemeClr val="accent2"/>
          </a:effectRef>
          <a:fontRef idx="minor">
            <a:schemeClr val="lt1"/>
          </a:fontRef>
        </p:style>
      </p:pic>
      <p:sp>
        <p:nvSpPr>
          <p:cNvPr id="4" name="Text Placeholder 3"/>
          <p:cNvSpPr>
            <a:spLocks noGrp="1"/>
          </p:cNvSpPr>
          <p:nvPr>
            <p:ph type="body" sz="half" idx="2"/>
          </p:nvPr>
        </p:nvSpPr>
        <p:spPr>
          <a:xfrm>
            <a:off x="285720" y="2071678"/>
            <a:ext cx="3500462" cy="2714644"/>
          </a:xfrm>
        </p:spPr>
        <p:style>
          <a:lnRef idx="2">
            <a:schemeClr val="accent2"/>
          </a:lnRef>
          <a:fillRef idx="1">
            <a:schemeClr val="lt1"/>
          </a:fillRef>
          <a:effectRef idx="0">
            <a:schemeClr val="accent2"/>
          </a:effectRef>
          <a:fontRef idx="minor">
            <a:schemeClr val="dk1"/>
          </a:fontRef>
        </p:style>
        <p:txBody>
          <a:bodyPr>
            <a:normAutofit lnSpcReduction="10000"/>
          </a:bodyPr>
          <a:lstStyle/>
          <a:p>
            <a:endParaRPr lang="en-US" sz="2800" dirty="0" smtClean="0">
              <a:solidFill>
                <a:schemeClr val="accent2">
                  <a:lumMod val="75000"/>
                </a:schemeClr>
              </a:solidFill>
            </a:endParaRPr>
          </a:p>
          <a:p>
            <a:r>
              <a:rPr lang="en-US" sz="2800" dirty="0" smtClean="0">
                <a:solidFill>
                  <a:schemeClr val="accent2">
                    <a:lumMod val="75000"/>
                  </a:schemeClr>
                </a:solidFill>
              </a:rPr>
              <a:t>Beta cells present in </a:t>
            </a:r>
            <a:r>
              <a:rPr lang="en-US" sz="2800" dirty="0" err="1" smtClean="0">
                <a:solidFill>
                  <a:schemeClr val="accent2">
                    <a:lumMod val="75000"/>
                  </a:schemeClr>
                </a:solidFill>
              </a:rPr>
              <a:t>langerhans</a:t>
            </a:r>
            <a:r>
              <a:rPr lang="en-US" sz="2800" dirty="0" smtClean="0">
                <a:solidFill>
                  <a:schemeClr val="accent2">
                    <a:lumMod val="75000"/>
                  </a:schemeClr>
                </a:solidFill>
              </a:rPr>
              <a:t> islets in pancreas which secrete insulin hormone.</a:t>
            </a:r>
          </a:p>
          <a:p>
            <a:endParaRPr lang="en-US" dirty="0"/>
          </a:p>
        </p:txBody>
      </p:sp>
      <p:sp>
        <p:nvSpPr>
          <p:cNvPr id="5" name="Date Placeholder 4"/>
          <p:cNvSpPr>
            <a:spLocks noGrp="1"/>
          </p:cNvSpPr>
          <p:nvPr>
            <p:ph type="dt" sz="half" idx="10"/>
          </p:nvPr>
        </p:nvSpPr>
        <p:spPr/>
        <p:txBody>
          <a:bodyPr/>
          <a:lstStyle/>
          <a:p>
            <a:r>
              <a:rPr lang="en-US" smtClean="0"/>
              <a:t>1/27/2013</a:t>
            </a:r>
            <a:endParaRPr lang="en-US"/>
          </a:p>
        </p:txBody>
      </p:sp>
      <p:sp>
        <p:nvSpPr>
          <p:cNvPr id="6" name="Footer Placeholder 5"/>
          <p:cNvSpPr>
            <a:spLocks noGrp="1"/>
          </p:cNvSpPr>
          <p:nvPr>
            <p:ph type="ftr" sz="quarter" idx="11"/>
          </p:nvPr>
        </p:nvSpPr>
        <p:spPr/>
        <p:txBody>
          <a:bodyPr/>
          <a:lstStyle/>
          <a:p>
            <a:r>
              <a:rPr lang="en-US" smtClean="0"/>
              <a:t>By/ Doaa Zamel</a:t>
            </a:r>
            <a:endParaRPr lang="en-US"/>
          </a:p>
        </p:txBody>
      </p:sp>
      <p:sp>
        <p:nvSpPr>
          <p:cNvPr id="7" name="Slide Number Placeholder 6"/>
          <p:cNvSpPr>
            <a:spLocks noGrp="1"/>
          </p:cNvSpPr>
          <p:nvPr>
            <p:ph type="sldNum" sz="quarter" idx="12"/>
          </p:nvPr>
        </p:nvSpPr>
        <p:spPr/>
        <p:txBody>
          <a:bodyPr/>
          <a:lstStyle/>
          <a:p>
            <a:fld id="{73BBD1F1-4E52-4B9D-911A-E5C276CA2CDE}" type="slidenum">
              <a:rPr lang="en-US" smtClean="0"/>
              <a:pPr/>
              <a:t>4</a:t>
            </a:fld>
            <a:endParaRPr lang="en-US"/>
          </a:p>
        </p:txBody>
      </p:sp>
    </p:spTree>
  </p:cSld>
  <p:clrMapOvr>
    <a:masterClrMapping/>
  </p:clrMapOvr>
  <p:transition spd="med">
    <p:newsflash/>
    <p:sndAc>
      <p:stSnd>
        <p:snd r:embed="rId2" name="click.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00042"/>
            <a:ext cx="8143932" cy="1143000"/>
          </a:xfrm>
        </p:spPr>
        <p:style>
          <a:lnRef idx="1">
            <a:schemeClr val="accent2"/>
          </a:lnRef>
          <a:fillRef idx="2">
            <a:schemeClr val="accent2"/>
          </a:fillRef>
          <a:effectRef idx="1">
            <a:schemeClr val="accent2"/>
          </a:effectRef>
          <a:fontRef idx="minor">
            <a:schemeClr val="dk1"/>
          </a:fontRef>
        </p:style>
        <p:txBody>
          <a:bodyPr/>
          <a:lstStyle/>
          <a:p>
            <a:pPr algn="l"/>
            <a:r>
              <a:rPr lang="en-US" dirty="0" smtClean="0">
                <a:solidFill>
                  <a:srgbClr val="FF0000"/>
                </a:solidFill>
              </a:rPr>
              <a:t>Symptoms</a:t>
            </a:r>
            <a:r>
              <a:rPr lang="en-US" dirty="0">
                <a:solidFill>
                  <a:srgbClr val="FF0000"/>
                </a:solidFill>
              </a:rPr>
              <a:t>:</a:t>
            </a:r>
          </a:p>
        </p:txBody>
      </p:sp>
      <p:sp>
        <p:nvSpPr>
          <p:cNvPr id="3" name="Content Placeholder 2"/>
          <p:cNvSpPr>
            <a:spLocks noGrp="1"/>
          </p:cNvSpPr>
          <p:nvPr>
            <p:ph idx="1"/>
          </p:nvPr>
        </p:nvSpPr>
        <p:spPr>
          <a:xfrm>
            <a:off x="428596" y="1928801"/>
            <a:ext cx="8072494" cy="3643339"/>
          </a:xfrm>
        </p:spPr>
        <p:style>
          <a:lnRef idx="1">
            <a:schemeClr val="accent3"/>
          </a:lnRef>
          <a:fillRef idx="2">
            <a:schemeClr val="accent3"/>
          </a:fillRef>
          <a:effectRef idx="1">
            <a:schemeClr val="accent3"/>
          </a:effectRef>
          <a:fontRef idx="minor">
            <a:schemeClr val="dk1"/>
          </a:fontRef>
        </p:style>
        <p:txBody>
          <a:bodyPr/>
          <a:lstStyle/>
          <a:p>
            <a:r>
              <a:rPr lang="en-US" dirty="0" smtClean="0">
                <a:solidFill>
                  <a:srgbClr val="FF3300"/>
                </a:solidFill>
              </a:rPr>
              <a:t>Thirst and urination.</a:t>
            </a:r>
          </a:p>
          <a:p>
            <a:r>
              <a:rPr lang="en-US" dirty="0" smtClean="0">
                <a:solidFill>
                  <a:srgbClr val="FF3300"/>
                </a:solidFill>
              </a:rPr>
              <a:t>Constant hunger.</a:t>
            </a:r>
          </a:p>
          <a:p>
            <a:r>
              <a:rPr lang="en-US" dirty="0" smtClean="0">
                <a:solidFill>
                  <a:srgbClr val="FF3300"/>
                </a:solidFill>
              </a:rPr>
              <a:t>Weight loss.</a:t>
            </a:r>
          </a:p>
          <a:p>
            <a:r>
              <a:rPr lang="en-US" dirty="0" smtClean="0">
                <a:solidFill>
                  <a:srgbClr val="FF3300"/>
                </a:solidFill>
              </a:rPr>
              <a:t>Blurred vision.</a:t>
            </a:r>
          </a:p>
          <a:p>
            <a:r>
              <a:rPr lang="en-US" dirty="0" smtClean="0">
                <a:solidFill>
                  <a:srgbClr val="FF3300"/>
                </a:solidFill>
              </a:rPr>
              <a:t>Extreme fatigue.</a:t>
            </a:r>
          </a:p>
          <a:p>
            <a:r>
              <a:rPr lang="en-US" dirty="0" smtClean="0">
                <a:solidFill>
                  <a:srgbClr val="FF3300"/>
                </a:solidFill>
              </a:rPr>
              <a:t>Diabetic coma may present.</a:t>
            </a:r>
          </a:p>
          <a:p>
            <a:endParaRPr lang="en-US" dirty="0" smtClean="0"/>
          </a:p>
          <a:p>
            <a:pPr>
              <a:buNone/>
            </a:pPr>
            <a:endParaRPr lang="en-US" dirty="0" smtClean="0"/>
          </a:p>
        </p:txBody>
      </p:sp>
      <p:sp>
        <p:nvSpPr>
          <p:cNvPr id="4" name="Date Placeholder 3"/>
          <p:cNvSpPr>
            <a:spLocks noGrp="1"/>
          </p:cNvSpPr>
          <p:nvPr>
            <p:ph type="dt" sz="half" idx="10"/>
          </p:nvPr>
        </p:nvSpPr>
        <p:spPr/>
        <p:txBody>
          <a:bodyPr/>
          <a:lstStyle/>
          <a:p>
            <a:r>
              <a:rPr lang="en-US" smtClean="0"/>
              <a:t>1/27/2013</a:t>
            </a:r>
            <a:endParaRPr lang="en-US"/>
          </a:p>
        </p:txBody>
      </p:sp>
      <p:sp>
        <p:nvSpPr>
          <p:cNvPr id="5" name="Footer Placeholder 4"/>
          <p:cNvSpPr>
            <a:spLocks noGrp="1"/>
          </p:cNvSpPr>
          <p:nvPr>
            <p:ph type="ftr" sz="quarter" idx="11"/>
          </p:nvPr>
        </p:nvSpPr>
        <p:spPr/>
        <p:txBody>
          <a:bodyPr/>
          <a:lstStyle/>
          <a:p>
            <a:r>
              <a:rPr lang="en-US" smtClean="0"/>
              <a:t>By/ Doaa Zamel</a:t>
            </a:r>
            <a:endParaRPr lang="en-US"/>
          </a:p>
        </p:txBody>
      </p:sp>
      <p:sp>
        <p:nvSpPr>
          <p:cNvPr id="6" name="Slide Number Placeholder 5"/>
          <p:cNvSpPr>
            <a:spLocks noGrp="1"/>
          </p:cNvSpPr>
          <p:nvPr>
            <p:ph type="sldNum" sz="quarter" idx="12"/>
          </p:nvPr>
        </p:nvSpPr>
        <p:spPr/>
        <p:txBody>
          <a:bodyPr/>
          <a:lstStyle/>
          <a:p>
            <a:fld id="{73BBD1F1-4E52-4B9D-911A-E5C276CA2CDE}" type="slidenum">
              <a:rPr lang="en-US" smtClean="0"/>
              <a:pPr/>
              <a:t>5</a:t>
            </a:fld>
            <a:endParaRPr lang="en-US"/>
          </a:p>
        </p:txBody>
      </p:sp>
    </p:spTree>
  </p:cSld>
  <p:clrMapOvr>
    <a:masterClrMapping/>
  </p:clrMapOvr>
  <p:transition>
    <p:dissolve/>
    <p:sndAc>
      <p:stSnd>
        <p:snd r:embed="rId2" name="click.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12356722-3d-little-human-character-the-doctor-with-a-syringe-people-series.jpg"/>
          <p:cNvPicPr>
            <a:picLocks noGrp="1" noChangeAspect="1"/>
          </p:cNvPicPr>
          <p:nvPr>
            <p:ph idx="1"/>
          </p:nvPr>
        </p:nvPicPr>
        <p:blipFill>
          <a:blip r:embed="rId3"/>
          <a:stretch>
            <a:fillRect/>
          </a:stretch>
        </p:blipFill>
        <p:spPr>
          <a:xfrm>
            <a:off x="5286380" y="1000108"/>
            <a:ext cx="3214710" cy="4429156"/>
          </a:xfrm>
        </p:spPr>
        <p:style>
          <a:lnRef idx="3">
            <a:schemeClr val="lt1"/>
          </a:lnRef>
          <a:fillRef idx="1">
            <a:schemeClr val="accent1"/>
          </a:fillRef>
          <a:effectRef idx="1">
            <a:schemeClr val="accent1"/>
          </a:effectRef>
          <a:fontRef idx="minor">
            <a:schemeClr val="lt1"/>
          </a:fontRef>
        </p:style>
      </p:pic>
      <p:sp>
        <p:nvSpPr>
          <p:cNvPr id="4" name="Text Placeholder 3"/>
          <p:cNvSpPr>
            <a:spLocks noGrp="1"/>
          </p:cNvSpPr>
          <p:nvPr>
            <p:ph type="body" sz="half" idx="2"/>
          </p:nvPr>
        </p:nvSpPr>
        <p:spPr>
          <a:xfrm>
            <a:off x="457200" y="1000107"/>
            <a:ext cx="4400552" cy="4429157"/>
          </a:xfrm>
        </p:spPr>
        <p:style>
          <a:lnRef idx="1">
            <a:schemeClr val="accent1"/>
          </a:lnRef>
          <a:fillRef idx="2">
            <a:schemeClr val="accent1"/>
          </a:fillRef>
          <a:effectRef idx="1">
            <a:schemeClr val="accent1"/>
          </a:effectRef>
          <a:fontRef idx="minor">
            <a:schemeClr val="dk1"/>
          </a:fontRef>
        </p:style>
        <p:txBody>
          <a:bodyPr>
            <a:normAutofit/>
          </a:bodyPr>
          <a:lstStyle/>
          <a:p>
            <a:endParaRPr lang="en-US" sz="2800" b="1" dirty="0" smtClean="0">
              <a:solidFill>
                <a:schemeClr val="accent1">
                  <a:lumMod val="75000"/>
                </a:schemeClr>
              </a:solidFill>
            </a:endParaRPr>
          </a:p>
          <a:p>
            <a:r>
              <a:rPr lang="en-US" sz="2800" b="1" dirty="0" smtClean="0">
                <a:solidFill>
                  <a:schemeClr val="accent1">
                    <a:lumMod val="75000"/>
                  </a:schemeClr>
                </a:solidFill>
              </a:rPr>
              <a:t>Diagnosis: </a:t>
            </a:r>
            <a:r>
              <a:rPr lang="en-US" sz="2800" dirty="0" smtClean="0">
                <a:solidFill>
                  <a:schemeClr val="accent1">
                    <a:lumMod val="75000"/>
                  </a:schemeClr>
                </a:solidFill>
              </a:rPr>
              <a:t/>
            </a:r>
            <a:br>
              <a:rPr lang="en-US" sz="2800" dirty="0" smtClean="0">
                <a:solidFill>
                  <a:schemeClr val="accent1">
                    <a:lumMod val="75000"/>
                  </a:schemeClr>
                </a:solidFill>
              </a:rPr>
            </a:br>
            <a:r>
              <a:rPr lang="en-US" sz="2800" dirty="0" smtClean="0">
                <a:solidFill>
                  <a:schemeClr val="accent1">
                    <a:lumMod val="75000"/>
                  </a:schemeClr>
                </a:solidFill>
              </a:rPr>
              <a:t>Fasting blood sugar is greater than 140mg/dl.</a:t>
            </a:r>
          </a:p>
          <a:p>
            <a:endParaRPr lang="en-US" sz="2800" dirty="0" smtClean="0">
              <a:solidFill>
                <a:schemeClr val="accent1">
                  <a:lumMod val="75000"/>
                </a:schemeClr>
              </a:solidFill>
            </a:endParaRPr>
          </a:p>
          <a:p>
            <a:r>
              <a:rPr lang="en-US" sz="2800" b="1" dirty="0" smtClean="0">
                <a:solidFill>
                  <a:schemeClr val="accent1">
                    <a:lumMod val="75000"/>
                  </a:schemeClr>
                </a:solidFill>
              </a:rPr>
              <a:t>Treatment:</a:t>
            </a:r>
          </a:p>
          <a:p>
            <a:r>
              <a:rPr lang="en-US" sz="2800" dirty="0">
                <a:solidFill>
                  <a:schemeClr val="accent1">
                    <a:lumMod val="75000"/>
                  </a:schemeClr>
                </a:solidFill>
              </a:rPr>
              <a:t>P</a:t>
            </a:r>
            <a:r>
              <a:rPr lang="en-US" sz="2800" dirty="0" smtClean="0">
                <a:solidFill>
                  <a:schemeClr val="accent1">
                    <a:lumMod val="75000"/>
                  </a:schemeClr>
                </a:solidFill>
              </a:rPr>
              <a:t>atient must take insulin daily. </a:t>
            </a:r>
          </a:p>
          <a:p>
            <a:endParaRPr lang="en-US" sz="2800" dirty="0"/>
          </a:p>
        </p:txBody>
      </p:sp>
      <p:sp>
        <p:nvSpPr>
          <p:cNvPr id="5" name="Date Placeholder 4"/>
          <p:cNvSpPr>
            <a:spLocks noGrp="1"/>
          </p:cNvSpPr>
          <p:nvPr>
            <p:ph type="dt" sz="half" idx="10"/>
          </p:nvPr>
        </p:nvSpPr>
        <p:spPr/>
        <p:txBody>
          <a:bodyPr/>
          <a:lstStyle/>
          <a:p>
            <a:r>
              <a:rPr lang="en-US" smtClean="0"/>
              <a:t>1/27/2013</a:t>
            </a:r>
            <a:endParaRPr lang="en-US"/>
          </a:p>
        </p:txBody>
      </p:sp>
      <p:sp>
        <p:nvSpPr>
          <p:cNvPr id="6" name="Footer Placeholder 5"/>
          <p:cNvSpPr>
            <a:spLocks noGrp="1"/>
          </p:cNvSpPr>
          <p:nvPr>
            <p:ph type="ftr" sz="quarter" idx="11"/>
          </p:nvPr>
        </p:nvSpPr>
        <p:spPr/>
        <p:txBody>
          <a:bodyPr/>
          <a:lstStyle/>
          <a:p>
            <a:r>
              <a:rPr lang="en-US" smtClean="0"/>
              <a:t>By/ Doaa Zamel</a:t>
            </a:r>
            <a:endParaRPr lang="en-US"/>
          </a:p>
        </p:txBody>
      </p:sp>
      <p:sp>
        <p:nvSpPr>
          <p:cNvPr id="7" name="Slide Number Placeholder 6"/>
          <p:cNvSpPr>
            <a:spLocks noGrp="1"/>
          </p:cNvSpPr>
          <p:nvPr>
            <p:ph type="sldNum" sz="quarter" idx="12"/>
          </p:nvPr>
        </p:nvSpPr>
        <p:spPr/>
        <p:txBody>
          <a:bodyPr/>
          <a:lstStyle/>
          <a:p>
            <a:fld id="{73BBD1F1-4E52-4B9D-911A-E5C276CA2CDE}" type="slidenum">
              <a:rPr lang="en-US" smtClean="0"/>
              <a:pPr/>
              <a:t>6</a:t>
            </a:fld>
            <a:endParaRPr lang="en-US"/>
          </a:p>
        </p:txBody>
      </p:sp>
    </p:spTree>
  </p:cSld>
  <p:clrMapOvr>
    <a:masterClrMapping/>
  </p:clrMapOvr>
  <p:transition>
    <p:circle/>
    <p:sndAc>
      <p:stSnd>
        <p:snd r:embed="rId2" name="click.wav" builtIn="1"/>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229600" cy="1143000"/>
          </a:xfrm>
        </p:spPr>
        <p:style>
          <a:lnRef idx="1">
            <a:schemeClr val="accent4"/>
          </a:lnRef>
          <a:fillRef idx="2">
            <a:schemeClr val="accent4"/>
          </a:fillRef>
          <a:effectRef idx="1">
            <a:schemeClr val="accent4"/>
          </a:effectRef>
          <a:fontRef idx="minor">
            <a:schemeClr val="dk1"/>
          </a:fontRef>
        </p:style>
        <p:txBody>
          <a:bodyPr/>
          <a:lstStyle/>
          <a:p>
            <a:pPr algn="l"/>
            <a:r>
              <a:rPr lang="en-US" dirty="0" smtClean="0">
                <a:solidFill>
                  <a:schemeClr val="accent4">
                    <a:lumMod val="50000"/>
                  </a:schemeClr>
                </a:solidFill>
              </a:rPr>
              <a:t>Type II Diabetes Mellitus:</a:t>
            </a:r>
            <a:endParaRPr lang="en-US" dirty="0">
              <a:solidFill>
                <a:schemeClr val="accent4">
                  <a:lumMod val="50000"/>
                </a:schemeClr>
              </a:solidFill>
            </a:endParaRPr>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lstStyle/>
          <a:p>
            <a:r>
              <a:rPr lang="en-US" dirty="0" smtClean="0">
                <a:solidFill>
                  <a:schemeClr val="accent4">
                    <a:lumMod val="50000"/>
                  </a:schemeClr>
                </a:solidFill>
              </a:rPr>
              <a:t>Non-insulin-dependent diabetes mellitus.</a:t>
            </a:r>
          </a:p>
          <a:p>
            <a:r>
              <a:rPr lang="en-US" dirty="0" smtClean="0">
                <a:solidFill>
                  <a:schemeClr val="accent4">
                    <a:lumMod val="50000"/>
                  </a:schemeClr>
                </a:solidFill>
              </a:rPr>
              <a:t>Defect is in responsiveness to insulin. </a:t>
            </a:r>
          </a:p>
          <a:p>
            <a:r>
              <a:rPr lang="en-US" dirty="0" smtClean="0">
                <a:solidFill>
                  <a:schemeClr val="accent4">
                    <a:lumMod val="50000"/>
                  </a:schemeClr>
                </a:solidFill>
              </a:rPr>
              <a:t>Almost involving insulin receptors in cell membranes.</a:t>
            </a:r>
          </a:p>
          <a:p>
            <a:r>
              <a:rPr lang="en-US" dirty="0" smtClean="0">
                <a:solidFill>
                  <a:schemeClr val="accent4">
                    <a:lumMod val="50000"/>
                  </a:schemeClr>
                </a:solidFill>
              </a:rPr>
              <a:t>Occurs mostly in adults. </a:t>
            </a:r>
          </a:p>
          <a:p>
            <a:r>
              <a:rPr lang="en-US" dirty="0" smtClean="0">
                <a:solidFill>
                  <a:schemeClr val="accent4">
                    <a:lumMod val="50000"/>
                  </a:schemeClr>
                </a:solidFill>
              </a:rPr>
              <a:t>Patient percent of this type is from 85% to 95% around the world.</a:t>
            </a:r>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1/27/2013</a:t>
            </a:r>
            <a:endParaRPr lang="en-US"/>
          </a:p>
        </p:txBody>
      </p:sp>
      <p:sp>
        <p:nvSpPr>
          <p:cNvPr id="5" name="Footer Placeholder 4"/>
          <p:cNvSpPr>
            <a:spLocks noGrp="1"/>
          </p:cNvSpPr>
          <p:nvPr>
            <p:ph type="ftr" sz="quarter" idx="11"/>
          </p:nvPr>
        </p:nvSpPr>
        <p:spPr/>
        <p:txBody>
          <a:bodyPr/>
          <a:lstStyle/>
          <a:p>
            <a:r>
              <a:rPr lang="en-US" smtClean="0"/>
              <a:t>By/ Doaa Zamel</a:t>
            </a:r>
            <a:endParaRPr lang="en-US"/>
          </a:p>
        </p:txBody>
      </p:sp>
      <p:sp>
        <p:nvSpPr>
          <p:cNvPr id="6" name="Slide Number Placeholder 5"/>
          <p:cNvSpPr>
            <a:spLocks noGrp="1"/>
          </p:cNvSpPr>
          <p:nvPr>
            <p:ph type="sldNum" sz="quarter" idx="12"/>
          </p:nvPr>
        </p:nvSpPr>
        <p:spPr/>
        <p:txBody>
          <a:bodyPr/>
          <a:lstStyle/>
          <a:p>
            <a:fld id="{73BBD1F1-4E52-4B9D-911A-E5C276CA2CDE}" type="slidenum">
              <a:rPr lang="en-US" smtClean="0"/>
              <a:pPr/>
              <a:t>7</a:t>
            </a:fld>
            <a:endParaRPr lang="en-US"/>
          </a:p>
        </p:txBody>
      </p:sp>
    </p:spTree>
  </p:cSld>
  <p:clrMapOvr>
    <a:masterClrMapping/>
  </p:clrMapOvr>
  <p:transition>
    <p:cover dir="r"/>
    <p:sndAc>
      <p:stSnd>
        <p:snd r:embed="rId2" name="chimes.wav" builtIn="1"/>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10884173-syringe-sampling.jpg"/>
          <p:cNvPicPr>
            <a:picLocks noGrp="1" noChangeAspect="1"/>
          </p:cNvPicPr>
          <p:nvPr>
            <p:ph idx="1"/>
          </p:nvPr>
        </p:nvPicPr>
        <p:blipFill>
          <a:blip r:embed="rId3"/>
          <a:stretch>
            <a:fillRect/>
          </a:stretch>
        </p:blipFill>
        <p:spPr>
          <a:xfrm>
            <a:off x="5072066" y="2071678"/>
            <a:ext cx="3714776" cy="2714644"/>
          </a:xfrm>
        </p:spPr>
        <p:style>
          <a:lnRef idx="3">
            <a:schemeClr val="lt1"/>
          </a:lnRef>
          <a:fillRef idx="1">
            <a:schemeClr val="accent2"/>
          </a:fillRef>
          <a:effectRef idx="1">
            <a:schemeClr val="accent2"/>
          </a:effectRef>
          <a:fontRef idx="minor">
            <a:schemeClr val="lt1"/>
          </a:fontRef>
        </p:style>
      </p:pic>
      <p:sp>
        <p:nvSpPr>
          <p:cNvPr id="4" name="Text Placeholder 3"/>
          <p:cNvSpPr>
            <a:spLocks noGrp="1"/>
          </p:cNvSpPr>
          <p:nvPr>
            <p:ph type="body" sz="half" idx="2"/>
          </p:nvPr>
        </p:nvSpPr>
        <p:spPr>
          <a:xfrm>
            <a:off x="457200" y="1071546"/>
            <a:ext cx="4400552" cy="4214841"/>
          </a:xfrm>
        </p:spPr>
        <p:style>
          <a:lnRef idx="2">
            <a:schemeClr val="accent2"/>
          </a:lnRef>
          <a:fillRef idx="1">
            <a:schemeClr val="lt1"/>
          </a:fillRef>
          <a:effectRef idx="0">
            <a:schemeClr val="accent2"/>
          </a:effectRef>
          <a:fontRef idx="minor">
            <a:schemeClr val="dk1"/>
          </a:fontRef>
        </p:style>
        <p:txBody>
          <a:bodyPr>
            <a:normAutofit fontScale="77500" lnSpcReduction="20000"/>
          </a:bodyPr>
          <a:lstStyle/>
          <a:p>
            <a:endParaRPr lang="en-US" sz="3100" b="1" dirty="0" smtClean="0">
              <a:solidFill>
                <a:schemeClr val="accent2">
                  <a:lumMod val="75000"/>
                </a:schemeClr>
              </a:solidFill>
            </a:endParaRPr>
          </a:p>
          <a:p>
            <a:r>
              <a:rPr lang="en-US" sz="3100" b="1" dirty="0" smtClean="0">
                <a:solidFill>
                  <a:schemeClr val="accent2">
                    <a:lumMod val="75000"/>
                  </a:schemeClr>
                </a:solidFill>
              </a:rPr>
              <a:t>Diagnosis: </a:t>
            </a:r>
          </a:p>
          <a:p>
            <a:r>
              <a:rPr lang="en-US" sz="3100" dirty="0" smtClean="0">
                <a:solidFill>
                  <a:schemeClr val="accent2">
                    <a:lumMod val="75000"/>
                  </a:schemeClr>
                </a:solidFill>
              </a:rPr>
              <a:t>Measuring blood glucose level.</a:t>
            </a:r>
          </a:p>
          <a:p>
            <a:endParaRPr lang="en-US" sz="3100" dirty="0">
              <a:solidFill>
                <a:schemeClr val="accent2">
                  <a:lumMod val="75000"/>
                </a:schemeClr>
              </a:solidFill>
            </a:endParaRPr>
          </a:p>
          <a:p>
            <a:r>
              <a:rPr lang="en-US" sz="3100" b="1" dirty="0" smtClean="0">
                <a:solidFill>
                  <a:schemeClr val="accent2">
                    <a:lumMod val="75000"/>
                  </a:schemeClr>
                </a:solidFill>
              </a:rPr>
              <a:t>Treatment:</a:t>
            </a:r>
          </a:p>
          <a:p>
            <a:r>
              <a:rPr lang="en-US" sz="3100" dirty="0" smtClean="0">
                <a:solidFill>
                  <a:schemeClr val="accent2">
                    <a:lumMod val="75000"/>
                  </a:schemeClr>
                </a:solidFill>
              </a:rPr>
              <a:t>- It first treated by increasing                                                                                          physical activity.</a:t>
            </a:r>
          </a:p>
          <a:p>
            <a:r>
              <a:rPr lang="en-US" sz="3100" dirty="0" smtClean="0">
                <a:solidFill>
                  <a:schemeClr val="accent2">
                    <a:lumMod val="75000"/>
                  </a:schemeClr>
                </a:solidFill>
              </a:rPr>
              <a:t>- Decreasing carbohydrates &amp;   lipid intake in diet.</a:t>
            </a:r>
          </a:p>
          <a:p>
            <a:r>
              <a:rPr lang="en-US" sz="3100" dirty="0" smtClean="0">
                <a:solidFill>
                  <a:schemeClr val="accent2">
                    <a:lumMod val="75000"/>
                  </a:schemeClr>
                </a:solidFill>
              </a:rPr>
              <a:t>- Weight loss.</a:t>
            </a:r>
          </a:p>
          <a:p>
            <a:endParaRPr lang="en-US" sz="2800" dirty="0">
              <a:solidFill>
                <a:schemeClr val="accent2">
                  <a:lumMod val="75000"/>
                </a:schemeClr>
              </a:solidFill>
            </a:endParaRPr>
          </a:p>
          <a:p>
            <a:endParaRPr lang="en-US" dirty="0" smtClean="0"/>
          </a:p>
          <a:p>
            <a:r>
              <a:rPr lang="en-US" dirty="0" smtClean="0"/>
              <a:t> </a:t>
            </a:r>
            <a:endParaRPr lang="en-US" dirty="0"/>
          </a:p>
        </p:txBody>
      </p:sp>
      <p:sp>
        <p:nvSpPr>
          <p:cNvPr id="5" name="Date Placeholder 4"/>
          <p:cNvSpPr>
            <a:spLocks noGrp="1"/>
          </p:cNvSpPr>
          <p:nvPr>
            <p:ph type="dt" sz="half" idx="10"/>
          </p:nvPr>
        </p:nvSpPr>
        <p:spPr/>
        <p:txBody>
          <a:bodyPr/>
          <a:lstStyle/>
          <a:p>
            <a:r>
              <a:rPr lang="en-US" smtClean="0"/>
              <a:t>1/27/2013</a:t>
            </a:r>
            <a:endParaRPr lang="en-US"/>
          </a:p>
        </p:txBody>
      </p:sp>
      <p:sp>
        <p:nvSpPr>
          <p:cNvPr id="6" name="Footer Placeholder 5"/>
          <p:cNvSpPr>
            <a:spLocks noGrp="1"/>
          </p:cNvSpPr>
          <p:nvPr>
            <p:ph type="ftr" sz="quarter" idx="11"/>
          </p:nvPr>
        </p:nvSpPr>
        <p:spPr/>
        <p:txBody>
          <a:bodyPr/>
          <a:lstStyle/>
          <a:p>
            <a:r>
              <a:rPr lang="en-US" smtClean="0"/>
              <a:t>By/ Doaa Zamel</a:t>
            </a:r>
            <a:endParaRPr lang="en-US"/>
          </a:p>
        </p:txBody>
      </p:sp>
      <p:sp>
        <p:nvSpPr>
          <p:cNvPr id="7" name="Slide Number Placeholder 6"/>
          <p:cNvSpPr>
            <a:spLocks noGrp="1"/>
          </p:cNvSpPr>
          <p:nvPr>
            <p:ph type="sldNum" sz="quarter" idx="12"/>
          </p:nvPr>
        </p:nvSpPr>
        <p:spPr/>
        <p:txBody>
          <a:bodyPr/>
          <a:lstStyle/>
          <a:p>
            <a:fld id="{73BBD1F1-4E52-4B9D-911A-E5C276CA2CDE}" type="slidenum">
              <a:rPr lang="en-US" smtClean="0"/>
              <a:pPr/>
              <a:t>8</a:t>
            </a:fld>
            <a:endParaRPr lang="en-US"/>
          </a:p>
        </p:txBody>
      </p:sp>
    </p:spTree>
  </p:cSld>
  <p:clrMapOvr>
    <a:masterClrMapping/>
  </p:clrMapOvr>
  <p:transition>
    <p:wheel spokes="3"/>
    <p:sndAc>
      <p:stSnd>
        <p:snd r:embed="rId2" name="click.wav" builtIn="1"/>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571480"/>
            <a:ext cx="7215238" cy="1071570"/>
          </a:xfrm>
        </p:spPr>
        <p:style>
          <a:lnRef idx="1">
            <a:schemeClr val="accent4"/>
          </a:lnRef>
          <a:fillRef idx="2">
            <a:schemeClr val="accent4"/>
          </a:fillRef>
          <a:effectRef idx="1">
            <a:schemeClr val="accent4"/>
          </a:effectRef>
          <a:fontRef idx="minor">
            <a:schemeClr val="dk1"/>
          </a:fontRef>
        </p:style>
        <p:txBody>
          <a:bodyPr/>
          <a:lstStyle/>
          <a:p>
            <a:pPr algn="l"/>
            <a:r>
              <a:rPr lang="en-US" dirty="0" smtClean="0">
                <a:solidFill>
                  <a:schemeClr val="accent4">
                    <a:lumMod val="50000"/>
                  </a:schemeClr>
                </a:solidFill>
              </a:rPr>
              <a:t>Gestational diabetes:</a:t>
            </a:r>
            <a:endParaRPr lang="en-US" dirty="0">
              <a:solidFill>
                <a:schemeClr val="accent4">
                  <a:lumMod val="50000"/>
                </a:schemeClr>
              </a:solidFill>
            </a:endParaRPr>
          </a:p>
        </p:txBody>
      </p:sp>
      <p:sp>
        <p:nvSpPr>
          <p:cNvPr id="3" name="Content Placeholder 2"/>
          <p:cNvSpPr>
            <a:spLocks noGrp="1"/>
          </p:cNvSpPr>
          <p:nvPr>
            <p:ph idx="1"/>
          </p:nvPr>
        </p:nvSpPr>
        <p:spPr>
          <a:xfrm>
            <a:off x="928662" y="1785926"/>
            <a:ext cx="7215238" cy="3714776"/>
          </a:xfrm>
        </p:spPr>
        <p:style>
          <a:lnRef idx="2">
            <a:schemeClr val="accent4"/>
          </a:lnRef>
          <a:fillRef idx="1">
            <a:schemeClr val="lt1"/>
          </a:fillRef>
          <a:effectRef idx="0">
            <a:schemeClr val="accent4"/>
          </a:effectRef>
          <a:fontRef idx="minor">
            <a:schemeClr val="dk1"/>
          </a:fontRef>
        </p:style>
        <p:txBody>
          <a:bodyPr>
            <a:normAutofit/>
          </a:bodyPr>
          <a:lstStyle/>
          <a:p>
            <a:endParaRPr lang="en-US" dirty="0" smtClean="0">
              <a:solidFill>
                <a:schemeClr val="accent4">
                  <a:lumMod val="50000"/>
                </a:schemeClr>
              </a:solidFill>
            </a:endParaRPr>
          </a:p>
          <a:p>
            <a:r>
              <a:rPr lang="en-US" dirty="0" smtClean="0">
                <a:solidFill>
                  <a:schemeClr val="accent4">
                    <a:lumMod val="50000"/>
                  </a:schemeClr>
                </a:solidFill>
              </a:rPr>
              <a:t>It resembles type II diabetes mellitus.</a:t>
            </a:r>
          </a:p>
          <a:p>
            <a:r>
              <a:rPr lang="en-US" dirty="0" smtClean="0">
                <a:solidFill>
                  <a:schemeClr val="accent4">
                    <a:lumMod val="50000"/>
                  </a:schemeClr>
                </a:solidFill>
              </a:rPr>
              <a:t>Involving during pregnancy.</a:t>
            </a:r>
          </a:p>
          <a:p>
            <a:r>
              <a:rPr lang="en-US" dirty="0" smtClean="0">
                <a:solidFill>
                  <a:schemeClr val="accent4">
                    <a:lumMod val="50000"/>
                  </a:schemeClr>
                </a:solidFill>
              </a:rPr>
              <a:t>May improve or disappear after delivery.</a:t>
            </a:r>
          </a:p>
          <a:p>
            <a:endParaRPr lang="en-US" dirty="0"/>
          </a:p>
        </p:txBody>
      </p:sp>
      <p:sp>
        <p:nvSpPr>
          <p:cNvPr id="4" name="Date Placeholder 3"/>
          <p:cNvSpPr>
            <a:spLocks noGrp="1"/>
          </p:cNvSpPr>
          <p:nvPr>
            <p:ph type="dt" sz="half" idx="10"/>
          </p:nvPr>
        </p:nvSpPr>
        <p:spPr/>
        <p:txBody>
          <a:bodyPr/>
          <a:lstStyle/>
          <a:p>
            <a:r>
              <a:rPr lang="en-US" smtClean="0"/>
              <a:t>1/27/2013</a:t>
            </a:r>
            <a:endParaRPr lang="en-US"/>
          </a:p>
        </p:txBody>
      </p:sp>
      <p:sp>
        <p:nvSpPr>
          <p:cNvPr id="5" name="Footer Placeholder 4"/>
          <p:cNvSpPr>
            <a:spLocks noGrp="1"/>
          </p:cNvSpPr>
          <p:nvPr>
            <p:ph type="ftr" sz="quarter" idx="11"/>
          </p:nvPr>
        </p:nvSpPr>
        <p:spPr/>
        <p:txBody>
          <a:bodyPr/>
          <a:lstStyle/>
          <a:p>
            <a:r>
              <a:rPr lang="en-US" smtClean="0"/>
              <a:t>By/ Doaa Zamel</a:t>
            </a:r>
            <a:endParaRPr lang="en-US"/>
          </a:p>
        </p:txBody>
      </p:sp>
      <p:sp>
        <p:nvSpPr>
          <p:cNvPr id="6" name="Slide Number Placeholder 5"/>
          <p:cNvSpPr>
            <a:spLocks noGrp="1"/>
          </p:cNvSpPr>
          <p:nvPr>
            <p:ph type="sldNum" sz="quarter" idx="12"/>
          </p:nvPr>
        </p:nvSpPr>
        <p:spPr/>
        <p:txBody>
          <a:bodyPr/>
          <a:lstStyle/>
          <a:p>
            <a:fld id="{73BBD1F1-4E52-4B9D-911A-E5C276CA2CDE}" type="slidenum">
              <a:rPr lang="en-US" smtClean="0"/>
              <a:pPr/>
              <a:t>9</a:t>
            </a:fld>
            <a:endParaRPr lang="en-US"/>
          </a:p>
        </p:txBody>
      </p:sp>
    </p:spTree>
  </p:cSld>
  <p:clrMapOvr>
    <a:masterClrMapping/>
  </p:clrMapOvr>
  <p:transition>
    <p:cover dir="d"/>
    <p:sndAc>
      <p:stSnd>
        <p:snd r:embed="rId2" name="click.wav" builtIn="1"/>
      </p:stSnd>
    </p:sndAc>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408</TotalTime>
  <Words>748</Words>
  <Application>Microsoft Office PowerPoint</Application>
  <PresentationFormat>On-screen Show (4:3)</PresentationFormat>
  <Paragraphs>206</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Slide 1</vt:lpstr>
      <vt:lpstr>Diabetes Mellitus </vt:lpstr>
      <vt:lpstr>Type I Diabetes Mellitus:</vt:lpstr>
      <vt:lpstr>Slide 4</vt:lpstr>
      <vt:lpstr>Symptoms:</vt:lpstr>
      <vt:lpstr>Slide 6</vt:lpstr>
      <vt:lpstr>Type II Diabetes Mellitus:</vt:lpstr>
      <vt:lpstr>Slide 8</vt:lpstr>
      <vt:lpstr>Gestational diabetes:</vt:lpstr>
      <vt:lpstr>Hepatitis: </vt:lpstr>
      <vt:lpstr> Hepatitis causes: </vt:lpstr>
      <vt:lpstr> Hepatitis A : </vt:lpstr>
      <vt:lpstr> Hepatitis B virus (HBV) : </vt:lpstr>
      <vt:lpstr>Hepatitis C :</vt:lpstr>
      <vt:lpstr>Infection ways:</vt:lpstr>
      <vt:lpstr>Symptoms of hepatitis include:</vt:lpstr>
      <vt:lpstr> How to protect yourself against hepatitis?  </vt:lpstr>
      <vt:lpstr>Typhoid :</vt:lpstr>
      <vt:lpstr>Slide 19</vt:lpstr>
      <vt:lpstr>Peptic ulcer disease : </vt:lpstr>
      <vt:lpstr>Slide 21</vt:lpstr>
      <vt:lpstr>Causes of H. pylori Infection:</vt:lpstr>
      <vt:lpstr> Symptoms: </vt:lpstr>
      <vt:lpstr>Treatment:</vt:lpstr>
      <vt:lpstr>References:</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spider</dc:creator>
  <cp:lastModifiedBy>spider</cp:lastModifiedBy>
  <cp:revision>53</cp:revision>
  <dcterms:created xsi:type="dcterms:W3CDTF">2013-01-27T05:44:48Z</dcterms:created>
  <dcterms:modified xsi:type="dcterms:W3CDTF">2013-01-27T12:38:26Z</dcterms:modified>
</cp:coreProperties>
</file>