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8A195D-1D2B-4492-BC5A-5E012D2E17CB}" type="datetimeFigureOut">
              <a:rPr lang="ar-EG" smtClean="0"/>
              <a:pPr/>
              <a:t>27/04/1434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6222DEC-A072-48ED-8BDC-BE5985A4802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Cancer Day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152980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Cancer can be preventable . </a:t>
            </a:r>
            <a:endParaRPr lang="ar-EG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9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Sign the declaration </a:t>
            </a:r>
            <a:endParaRPr lang="ar-E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4" r="10259"/>
          <a:stretch/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1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more you know , the more preventable it is .</a:t>
            </a:r>
            <a:endParaRPr lang="ar-EG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7" y="332656"/>
            <a:ext cx="9119246" cy="65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8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5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7344816" cy="3759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Done and presented by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sz="3600" dirty="0" smtClean="0"/>
              <a:t>Salma Said Souliman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grade medical student.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E-mail : salmasaidsouliman@hotmail.com</a:t>
            </a:r>
            <a:endParaRPr lang="ar-EG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7796">
            <a:off x="5492511" y="542666"/>
            <a:ext cx="3450336" cy="3322320"/>
          </a:xfrm>
        </p:spPr>
      </p:pic>
    </p:spTree>
    <p:extLst>
      <p:ext uri="{BB962C8B-B14F-4D97-AF65-F5344CB8AC3E}">
        <p14:creationId xmlns:p14="http://schemas.microsoft.com/office/powerpoint/2010/main" xmlns="" val="15743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404566_10151355408577830_212410516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85860"/>
            <a:ext cx="5767528" cy="463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32656"/>
            <a:ext cx="913682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31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722448" y="5661248"/>
            <a:ext cx="1421551" cy="1196751"/>
          </a:xfrm>
        </p:spPr>
      </p:pic>
    </p:spTree>
    <p:extLst>
      <p:ext uri="{BB962C8B-B14F-4D97-AF65-F5344CB8AC3E}">
        <p14:creationId xmlns:p14="http://schemas.microsoft.com/office/powerpoint/2010/main" xmlns="" val="29165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63"/>
          <a:stretch/>
        </p:blipFill>
        <p:spPr bwMode="auto">
          <a:xfrm>
            <a:off x="1564034" y="416183"/>
            <a:ext cx="5772150" cy="618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50887"/>
            <a:ext cx="1429737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77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51322"/>
            <a:ext cx="1547664" cy="13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24" y="290240"/>
            <a:ext cx="9151724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6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95274"/>
            <a:ext cx="910590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2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5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295274"/>
            <a:ext cx="910590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2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Cancer Declaration 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361728"/>
            <a:ext cx="3885558" cy="5496272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9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Spread Awareness .</a:t>
            </a:r>
          </a:p>
          <a:p>
            <a:pPr algn="l" rtl="0"/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332656"/>
            <a:ext cx="91059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99"/>
          <a:stretch/>
        </p:blipFill>
        <p:spPr>
          <a:xfrm>
            <a:off x="7807982" y="5733256"/>
            <a:ext cx="133601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5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111</TotalTime>
  <Words>45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World Cancer Day </vt:lpstr>
      <vt:lpstr>Slide 2</vt:lpstr>
      <vt:lpstr>Slide 3</vt:lpstr>
      <vt:lpstr>Slide 4</vt:lpstr>
      <vt:lpstr>Slide 5</vt:lpstr>
      <vt:lpstr>Slide 6</vt:lpstr>
      <vt:lpstr>Slide 7</vt:lpstr>
      <vt:lpstr>World Cancer Declaration </vt:lpstr>
      <vt:lpstr>Take home messages </vt:lpstr>
      <vt:lpstr>Take home messages </vt:lpstr>
      <vt:lpstr>Take home messages </vt:lpstr>
      <vt:lpstr>Take home messages </vt:lpstr>
      <vt:lpstr>Slide 13</vt:lpstr>
      <vt:lpstr>Done and presented by : Salma Said Souliman 2nd grade medical student. E-mail : salmasaidsouliman@hotmail.com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barakota</dc:creator>
  <cp:lastModifiedBy>barakota</cp:lastModifiedBy>
  <cp:revision>10</cp:revision>
  <dcterms:created xsi:type="dcterms:W3CDTF">2013-03-09T19:00:25Z</dcterms:created>
  <dcterms:modified xsi:type="dcterms:W3CDTF">2013-03-09T20:54:09Z</dcterms:modified>
</cp:coreProperties>
</file>