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8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6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3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9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75EB1-CA0C-489B-B80C-971D6224072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C542-9B73-49B2-A15B-8A7A9D05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8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PcKfk_W3RKSJSKMVObvKWLD9tNYnCw3WCNn2DVxOuDY/edit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https://docs.google.com/presentation/d/1PcKfk_W3RKSJSKMVObvKWLD9tNYnCw3WCNn2DVxOuDY/edit?usp=sharing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https://docs.google.com/presentation/d/1PcKfk_W3RKSJSKMVObvKWLD9tNYnCw3WCNn2DVxOuDY/edit?usp=sharing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https://docs.google.com/presentation/d/1PcKfk_W3RKSJSKMVObvKWLD9tNYnCw3WCNn2DVxOuDY/edit?usp=sharing</dc:title>
  <dc:creator>Windows User</dc:creator>
  <cp:lastModifiedBy>Windows User</cp:lastModifiedBy>
  <cp:revision>1</cp:revision>
  <dcterms:created xsi:type="dcterms:W3CDTF">2013-04-08T08:11:37Z</dcterms:created>
  <dcterms:modified xsi:type="dcterms:W3CDTF">2013-04-08T08:13:11Z</dcterms:modified>
</cp:coreProperties>
</file>