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3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5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7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4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8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8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9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08A1-BA1A-4E9E-BD14-3F3245616164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EF8F-3A72-42F0-A992-929ADEF1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2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l.php?u=http%3A%2F%2Fprezi.com%2Frlrdl91arpzq%2Fcopy-of-marie-curie%2F&amp;h=zAQGJ_1P-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  <a:hlinkClick r:id="rId2"/>
              </a:rPr>
              <a:t>http://prezi.com/rlrdl91arpzq/copy-of-marie-curie/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63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http://prezi.com/rlrdl91arpzq/copy-of-marie-curie/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http://prezi.com/rlrdl91arpzq/copy-of-marie-curie/</dc:title>
  <dc:creator>Windows User</dc:creator>
  <cp:lastModifiedBy>Windows User</cp:lastModifiedBy>
  <cp:revision>1</cp:revision>
  <dcterms:created xsi:type="dcterms:W3CDTF">2013-05-13T09:28:25Z</dcterms:created>
  <dcterms:modified xsi:type="dcterms:W3CDTF">2013-05-13T09:28:38Z</dcterms:modified>
</cp:coreProperties>
</file>