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400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16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33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57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08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517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591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582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015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98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93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3854C-BC8B-47A5-B96C-900065160C92}" type="datetimeFigureOut">
              <a:rPr lang="en-US" smtClean="0"/>
              <a:t>5/13/2013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4005D-E666-4C1C-88C2-8F17F19C1B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08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acebook.com/l.php?u=http%3A%2F%2Fprezi.com%2Fpcsnbm4ld71d%2Fgeo-101%2F&amp;h=zAQGJ_1P-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effectLst/>
                <a:hlinkClick r:id="rId2"/>
              </a:rPr>
              <a:t>http://prezi.com/pcsnbm4ld71d/geo-101/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598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http://prezi.com/pcsnbm4ld71d/geo-101/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http://prezi.com/pcsnbm4ld71d/geo-101/</dc:title>
  <dc:creator>Windows User</dc:creator>
  <cp:lastModifiedBy>Windows User</cp:lastModifiedBy>
  <cp:revision>1</cp:revision>
  <dcterms:created xsi:type="dcterms:W3CDTF">2013-05-13T09:31:19Z</dcterms:created>
  <dcterms:modified xsi:type="dcterms:W3CDTF">2013-05-13T09:31:30Z</dcterms:modified>
</cp:coreProperties>
</file>