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مقطع افتراضي" id="{1B86BA6B-D977-4011-A838-F900FB8ECF99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70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0" d="100"/>
          <a:sy n="60" d="100"/>
        </p:scale>
        <p:origin x="-14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44ED7C5-451A-41B1-814F-89A9D397AEA0}" type="datetimeFigureOut">
              <a:rPr lang="ar-SA" smtClean="0"/>
              <a:t>8/23/1434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87BB336-3D4F-4EBF-BE17-42F8A1C697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2001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BB336-3D4F-4EBF-BE17-42F8A1C69771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5367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62C09-9C51-4FCD-B110-AD2741555B73}" type="datetimeFigureOut">
              <a:rPr lang="ar-SA" smtClean="0"/>
              <a:t>8/23/1434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4186-E968-4F78-A2DB-D2536B2F98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3843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62C09-9C51-4FCD-B110-AD2741555B73}" type="datetimeFigureOut">
              <a:rPr lang="ar-SA" smtClean="0"/>
              <a:t>8/23/1434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4186-E968-4F78-A2DB-D2536B2F98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8225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62C09-9C51-4FCD-B110-AD2741555B73}" type="datetimeFigureOut">
              <a:rPr lang="ar-SA" smtClean="0"/>
              <a:t>8/23/1434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4186-E968-4F78-A2DB-D2536B2F98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399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62C09-9C51-4FCD-B110-AD2741555B73}" type="datetimeFigureOut">
              <a:rPr lang="ar-SA" smtClean="0"/>
              <a:t>8/23/1434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4186-E968-4F78-A2DB-D2536B2F98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105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62C09-9C51-4FCD-B110-AD2741555B73}" type="datetimeFigureOut">
              <a:rPr lang="ar-SA" smtClean="0"/>
              <a:t>8/23/1434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4186-E968-4F78-A2DB-D2536B2F98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240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62C09-9C51-4FCD-B110-AD2741555B73}" type="datetimeFigureOut">
              <a:rPr lang="ar-SA" smtClean="0"/>
              <a:t>8/23/1434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4186-E968-4F78-A2DB-D2536B2F98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038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62C09-9C51-4FCD-B110-AD2741555B73}" type="datetimeFigureOut">
              <a:rPr lang="ar-SA" smtClean="0"/>
              <a:t>8/23/1434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4186-E968-4F78-A2DB-D2536B2F98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6690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62C09-9C51-4FCD-B110-AD2741555B73}" type="datetimeFigureOut">
              <a:rPr lang="ar-SA" smtClean="0"/>
              <a:t>8/23/1434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4186-E968-4F78-A2DB-D2536B2F98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51682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62C09-9C51-4FCD-B110-AD2741555B73}" type="datetimeFigureOut">
              <a:rPr lang="ar-SA" smtClean="0"/>
              <a:t>8/23/1434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4186-E968-4F78-A2DB-D2536B2F98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7742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62C09-9C51-4FCD-B110-AD2741555B73}" type="datetimeFigureOut">
              <a:rPr lang="ar-SA" smtClean="0"/>
              <a:t>8/23/1434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4186-E968-4F78-A2DB-D2536B2F98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9249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62C09-9C51-4FCD-B110-AD2741555B73}" type="datetimeFigureOut">
              <a:rPr lang="ar-SA" smtClean="0"/>
              <a:t>8/23/1434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A4186-E968-4F78-A2DB-D2536B2F98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0993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58000">
              <a:srgbClr val="FF66FF"/>
            </a:gs>
            <a:gs pos="95000">
              <a:srgbClr val="92D05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62C09-9C51-4FCD-B110-AD2741555B73}" type="datetimeFigureOut">
              <a:rPr lang="ar-SA" smtClean="0"/>
              <a:t>8/23/1434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A4186-E968-4F78-A2DB-D2536B2F98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2918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eg/url?sa=i&amp;source=images&amp;cd=&amp;cad=rja&amp;docid=WkxKTbWLaSXNrM&amp;tbnid=7ykdlrooSx0CiM:&amp;ved=0CAgQjRwwAA&amp;url=http://www.amrkhaled.net/suggested/news-desc.php?id=NjE1OA==&amp;ei=c7_YUfOaGOOF4gTL9YGgCg&amp;psig=AFQjCNE-NzKNr9Ydeje8voqt4bdmsnRMZg&amp;ust=137324568343474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.eg/url?sa=i&amp;source=images&amp;cd=&amp;cad=rja&amp;docid=XUeZ5gG83I4YkM&amp;tbnid=4nd9G96pb_cvMM:&amp;ved=0CAgQjRwwAA&amp;url=http%3A%2F%2Fwww.pyramidinvesting.com%2F2009%2F10%2F03%2Fname-origin-and-geometry%2F&amp;ei=LXXZUdTNDpL14QTYz4GoDA&amp;psig=AFQjCNHWwE1qf2yKGcJROykCexTYzeuY7w&amp;ust=137329220528668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8134672" cy="3530823"/>
          </a:xfrm>
        </p:spPr>
        <p:txBody>
          <a:bodyPr>
            <a:normAutofit/>
          </a:bodyPr>
          <a:lstStyle/>
          <a:p>
            <a:r>
              <a:rPr lang="ar-SA" sz="9600" dirty="0" smtClean="0"/>
              <a:t>الحب في زمن الثورة</a:t>
            </a:r>
            <a:endParaRPr lang="ar-SA" sz="9600" dirty="0"/>
          </a:p>
        </p:txBody>
      </p:sp>
    </p:spTree>
    <p:extLst>
      <p:ext uri="{BB962C8B-B14F-4D97-AF65-F5344CB8AC3E}">
        <p14:creationId xmlns:p14="http://schemas.microsoft.com/office/powerpoint/2010/main" val="309997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470025"/>
          </a:xfrm>
        </p:spPr>
        <p:txBody>
          <a:bodyPr/>
          <a:lstStyle/>
          <a:p>
            <a:r>
              <a:rPr lang="ar-SA" sz="7200" dirty="0" smtClean="0">
                <a:solidFill>
                  <a:srgbClr val="FFFF00"/>
                </a:solidFill>
              </a:rPr>
              <a:t>اثر ثورة 25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5" name="عنوان فرعي 4"/>
          <p:cNvSpPr>
            <a:spLocks noGrp="1"/>
          </p:cNvSpPr>
          <p:nvPr>
            <p:ph type="subTitle" idx="1"/>
          </p:nvPr>
        </p:nvSpPr>
        <p:spPr>
          <a:xfrm>
            <a:off x="971600" y="1556792"/>
            <a:ext cx="7416824" cy="4824536"/>
          </a:xfrm>
        </p:spPr>
        <p:txBody>
          <a:bodyPr>
            <a:normAutofit/>
          </a:bodyPr>
          <a:lstStyle/>
          <a:p>
            <a:pPr algn="r"/>
            <a:r>
              <a:rPr lang="ar-SA" sz="4400" b="1" i="1" u="sng" dirty="0" smtClean="0">
                <a:solidFill>
                  <a:schemeClr val="tx1"/>
                </a:solidFill>
              </a:rPr>
              <a:t>الاثر السلبى </a:t>
            </a:r>
            <a:r>
              <a:rPr lang="ar-SA" dirty="0" smtClean="0">
                <a:solidFill>
                  <a:schemeClr val="tx1"/>
                </a:solidFill>
              </a:rPr>
              <a:t/>
            </a:r>
            <a:br>
              <a:rPr lang="ar-SA" dirty="0" smtClean="0">
                <a:solidFill>
                  <a:schemeClr val="tx1"/>
                </a:solidFill>
              </a:rPr>
            </a:br>
            <a:r>
              <a:rPr lang="ar-SA" dirty="0" smtClean="0">
                <a:solidFill>
                  <a:schemeClr val="tx1"/>
                </a:solidFill>
              </a:rPr>
              <a:t>1-زيادة الصراع </a:t>
            </a:r>
            <a:r>
              <a:rPr lang="ar-SA" dirty="0" err="1" smtClean="0">
                <a:solidFill>
                  <a:schemeClr val="tx1"/>
                </a:solidFill>
              </a:rPr>
              <a:t>السياسى</a:t>
            </a:r>
            <a:r>
              <a:rPr lang="ar-SA" dirty="0">
                <a:solidFill>
                  <a:schemeClr val="tx1"/>
                </a:solidFill>
              </a:rPr>
              <a:t/>
            </a:r>
            <a:br>
              <a:rPr lang="ar-SA" dirty="0">
                <a:solidFill>
                  <a:schemeClr val="tx1"/>
                </a:solidFill>
              </a:rPr>
            </a:br>
            <a:r>
              <a:rPr lang="ar-SA" dirty="0" smtClean="0">
                <a:solidFill>
                  <a:schemeClr val="tx1"/>
                </a:solidFill>
              </a:rPr>
              <a:t>2-عدم تهيئة الشعب للمشاركة السياسية </a:t>
            </a:r>
            <a:br>
              <a:rPr lang="ar-SA" dirty="0" smtClean="0">
                <a:solidFill>
                  <a:schemeClr val="tx1"/>
                </a:solidFill>
              </a:rPr>
            </a:br>
            <a:r>
              <a:rPr lang="ar-SA" dirty="0" smtClean="0">
                <a:solidFill>
                  <a:schemeClr val="tx1"/>
                </a:solidFill>
              </a:rPr>
              <a:t>3- ظهور بعض المسميات للتفرقة بين فئات الشعب </a:t>
            </a:r>
            <a:r>
              <a:rPr lang="ar-SA" dirty="0" err="1" smtClean="0">
                <a:solidFill>
                  <a:schemeClr val="tx1"/>
                </a:solidFill>
              </a:rPr>
              <a:t>المصرى</a:t>
            </a:r>
            <a:r>
              <a:rPr lang="ar-SA" dirty="0" smtClean="0">
                <a:solidFill>
                  <a:schemeClr val="tx1"/>
                </a:solidFill>
              </a:rPr>
              <a:t/>
            </a:r>
            <a:br>
              <a:rPr lang="ar-SA" dirty="0" smtClean="0">
                <a:solidFill>
                  <a:schemeClr val="tx1"/>
                </a:solidFill>
              </a:rPr>
            </a:br>
            <a:r>
              <a:rPr lang="ar-SA" dirty="0" smtClean="0">
                <a:solidFill>
                  <a:schemeClr val="tx1"/>
                </a:solidFill>
              </a:rPr>
              <a:t>4-ظهور اعمال عنف  تزيد من مشاكل الحياة اليومية </a:t>
            </a:r>
          </a:p>
          <a:p>
            <a:pPr algn="r"/>
            <a:endParaRPr lang="ar-S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267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6600" dirty="0" smtClean="0">
                <a:solidFill>
                  <a:srgbClr val="FFFF00"/>
                </a:solidFill>
              </a:rPr>
              <a:t>الاتجاهات الحديثة بعد الثورة </a:t>
            </a:r>
            <a:endParaRPr lang="ar-SA" sz="6600" dirty="0">
              <a:solidFill>
                <a:srgbClr val="FFFF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967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ar-SA" dirty="0" smtClean="0"/>
              <a:t>ظهرت العديد من الحركات الاجتماعية لتوعية المجتمع نحو حياة تسودها الحب و الامان مثل:-</a:t>
            </a:r>
            <a:br>
              <a:rPr lang="ar-SA" dirty="0" smtClean="0"/>
            </a:br>
            <a:r>
              <a:rPr lang="ar-SA" dirty="0" smtClean="0"/>
              <a:t>         </a:t>
            </a:r>
            <a:endParaRPr lang="ar-SA" dirty="0"/>
          </a:p>
        </p:txBody>
      </p:sp>
      <p:pic>
        <p:nvPicPr>
          <p:cNvPr id="3074" name="Picture 2" descr="https://fbcdn-sphotos-h-a.akamaihd.net/hphotos-ak-ash3/13218_511496705555182_793405656_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717032"/>
            <a:ext cx="2200941" cy="2197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amrkhaled.net/newsite/latestnews/images/source_6158_aseel-article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717032"/>
            <a:ext cx="2238375" cy="2197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4937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bcdn-sphotos-d-a.akamaihd.net/hphotos-ak-ash3/944495_566009880103864_1157491540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58"/>
            <a:ext cx="9144000" cy="3493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fbcdn-sphotos-a-a.akamaihd.net/hphotos-ak-ash4/1005081_565870973451088_1664028443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67" y="3501008"/>
            <a:ext cx="9153867" cy="3356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0126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fbcdn-sphotos-a-a.akamaihd.net/hphotos-ak-ash3/1011148_562203440484508_2040727580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269"/>
            <a:ext cx="9144000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fbcdn-sphotos-e-a.akamaihd.net/hphotos-ak-ash3/537637_582762615068540_901159995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40399"/>
            <a:ext cx="9144000" cy="338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468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yramidinvesting.com/wp-content/uploads/PyramidInvesting_DfnFig1_3DPyramid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19" y="1484784"/>
            <a:ext cx="4848225" cy="484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raaat\Desktop\squ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69" y="620688"/>
            <a:ext cx="3523900" cy="1992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raaat\Desktop\tri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939475"/>
            <a:ext cx="3135832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raaat\Desktop\squ2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577558"/>
            <a:ext cx="3141447" cy="216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53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 fontScale="90000"/>
          </a:bodyPr>
          <a:lstStyle/>
          <a:p>
            <a:pPr algn="r"/>
            <a:r>
              <a:rPr lang="ar-SA" sz="6700" dirty="0" smtClean="0">
                <a:solidFill>
                  <a:srgbClr val="FFFF00"/>
                </a:solidFill>
              </a:rPr>
              <a:t>المصادر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*على عتبات الحضارة – دكتور بتول احمد جندية – سوريا</a:t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*زينب ابو زيد-ليبيا</a:t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*المشكلات </a:t>
            </a:r>
            <a:r>
              <a:rPr lang="ar-SA" dirty="0" err="1" smtClean="0"/>
              <a:t>الجتماعية</a:t>
            </a:r>
            <a:r>
              <a:rPr lang="ar-SA" dirty="0" smtClean="0"/>
              <a:t> في المجتمع </a:t>
            </a:r>
            <a:r>
              <a:rPr lang="ar-SA" dirty="0" err="1" smtClean="0"/>
              <a:t>المصرى</a:t>
            </a:r>
            <a:r>
              <a:rPr lang="ar-SA" dirty="0" smtClean="0"/>
              <a:t>-الاستاذ الدكتور /محمد سعد فرح استاذ علم </a:t>
            </a:r>
            <a:r>
              <a:rPr lang="ar-SA" dirty="0" err="1" smtClean="0"/>
              <a:t>الجتماع</a:t>
            </a:r>
            <a:r>
              <a:rPr lang="ar-SA" dirty="0" smtClean="0"/>
              <a:t> كلية الآداب جامعة طنطا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7073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/>
          </a:bodyPr>
          <a:lstStyle/>
          <a:p>
            <a:r>
              <a:rPr lang="ar-SA" sz="7200" dirty="0" smtClean="0">
                <a:solidFill>
                  <a:srgbClr val="FFFF00"/>
                </a:solidFill>
                <a:latin typeface="+mn-lt"/>
                <a:cs typeface="+mn-cs"/>
              </a:rPr>
              <a:t>انواع الحب </a:t>
            </a:r>
            <a:endParaRPr lang="ar-SA" sz="7200" dirty="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5" name="عنوان فرعي 4"/>
          <p:cNvSpPr>
            <a:spLocks noGrp="1"/>
          </p:cNvSpPr>
          <p:nvPr>
            <p:ph type="subTitle" idx="1"/>
          </p:nvPr>
        </p:nvSpPr>
        <p:spPr>
          <a:xfrm>
            <a:off x="1259632" y="2492896"/>
            <a:ext cx="7376864" cy="2855168"/>
          </a:xfrm>
        </p:spPr>
        <p:txBody>
          <a:bodyPr>
            <a:normAutofit/>
          </a:bodyPr>
          <a:lstStyle/>
          <a:p>
            <a:pPr algn="r"/>
            <a:r>
              <a:rPr lang="ar-SA" dirty="0" smtClean="0">
                <a:solidFill>
                  <a:schemeClr val="tx1"/>
                </a:solidFill>
              </a:rPr>
              <a:t>1- حب بين الرجل و المرأة</a:t>
            </a:r>
            <a:br>
              <a:rPr lang="ar-SA" dirty="0" smtClean="0">
                <a:solidFill>
                  <a:schemeClr val="tx1"/>
                </a:solidFill>
              </a:rPr>
            </a:br>
            <a:r>
              <a:rPr lang="ar-SA" dirty="0" smtClean="0">
                <a:solidFill>
                  <a:schemeClr val="tx1"/>
                </a:solidFill>
              </a:rPr>
              <a:t>2- الحب الأسرى </a:t>
            </a:r>
            <a:br>
              <a:rPr lang="ar-SA" dirty="0" smtClean="0">
                <a:solidFill>
                  <a:schemeClr val="tx1"/>
                </a:solidFill>
              </a:rPr>
            </a:br>
            <a:r>
              <a:rPr lang="ar-SA" dirty="0" smtClean="0">
                <a:solidFill>
                  <a:schemeClr val="tx1"/>
                </a:solidFill>
              </a:rPr>
              <a:t>3- الحب </a:t>
            </a:r>
            <a:r>
              <a:rPr lang="ar-SA" dirty="0" err="1" smtClean="0">
                <a:solidFill>
                  <a:schemeClr val="tx1"/>
                </a:solidFill>
              </a:rPr>
              <a:t>الإجتماعى</a:t>
            </a:r>
            <a:endParaRPr lang="ar-SA" dirty="0" smtClean="0">
              <a:solidFill>
                <a:schemeClr val="tx1"/>
              </a:solidFill>
            </a:endParaRPr>
          </a:p>
          <a:p>
            <a:pPr algn="r"/>
            <a:r>
              <a:rPr lang="ar-SA" dirty="0" smtClean="0">
                <a:solidFill>
                  <a:schemeClr val="tx1"/>
                </a:solidFill>
              </a:rPr>
              <a:t>4-الحب الاسمى مثل حب الله و الوطن .</a:t>
            </a:r>
            <a:endParaRPr lang="ar-S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174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1470025"/>
          </a:xfrm>
        </p:spPr>
        <p:txBody>
          <a:bodyPr>
            <a:normAutofit/>
          </a:bodyPr>
          <a:lstStyle/>
          <a:p>
            <a:r>
              <a:rPr lang="ar-SA" sz="7200" dirty="0" smtClean="0">
                <a:solidFill>
                  <a:srgbClr val="FFFF00"/>
                </a:solidFill>
              </a:rPr>
              <a:t>اسباب الحب قبل الثورة </a:t>
            </a:r>
            <a:endParaRPr lang="ar-SA" sz="7200" dirty="0">
              <a:solidFill>
                <a:srgbClr val="FFFF00"/>
              </a:solidFill>
            </a:endParaRPr>
          </a:p>
        </p:txBody>
      </p:sp>
      <p:sp>
        <p:nvSpPr>
          <p:cNvPr id="5" name="عنوان فرعي 4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160840" cy="4392488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ar-SA" dirty="0" smtClean="0">
                <a:solidFill>
                  <a:schemeClr val="tx1"/>
                </a:solidFill>
              </a:rPr>
              <a:t>1- قلة المنافسة في سوق العمل</a:t>
            </a:r>
            <a:br>
              <a:rPr lang="ar-SA" dirty="0" smtClean="0">
                <a:solidFill>
                  <a:schemeClr val="tx1"/>
                </a:solidFill>
              </a:rPr>
            </a:br>
            <a:r>
              <a:rPr lang="ar-SA" dirty="0" smtClean="0">
                <a:solidFill>
                  <a:schemeClr val="tx1"/>
                </a:solidFill>
              </a:rPr>
              <a:t>2- وجود فئات سياسية قليلة </a:t>
            </a:r>
            <a:br>
              <a:rPr lang="ar-SA" dirty="0" smtClean="0">
                <a:solidFill>
                  <a:schemeClr val="tx1"/>
                </a:solidFill>
              </a:rPr>
            </a:br>
            <a:r>
              <a:rPr lang="ar-SA" dirty="0" smtClean="0">
                <a:solidFill>
                  <a:schemeClr val="tx1"/>
                </a:solidFill>
              </a:rPr>
              <a:t>3-التفات الشعب حول اهداف واحده</a:t>
            </a:r>
            <a:br>
              <a:rPr lang="ar-SA" dirty="0" smtClean="0">
                <a:solidFill>
                  <a:schemeClr val="tx1"/>
                </a:solidFill>
              </a:rPr>
            </a:br>
            <a:r>
              <a:rPr lang="ar-SA" dirty="0" smtClean="0">
                <a:solidFill>
                  <a:schemeClr val="tx1"/>
                </a:solidFill>
              </a:rPr>
              <a:t>4-وجود طبقتين فقط في المجتمع </a:t>
            </a:r>
          </a:p>
          <a:p>
            <a:pPr algn="r"/>
            <a:r>
              <a:rPr lang="ar-SA" dirty="0" smtClean="0">
                <a:solidFill>
                  <a:schemeClr val="tx1"/>
                </a:solidFill>
              </a:rPr>
              <a:t>5-وجود الاستعمار(انا و اخويا على ابن عمى)</a:t>
            </a:r>
            <a:br>
              <a:rPr lang="ar-SA" dirty="0" smtClean="0">
                <a:solidFill>
                  <a:schemeClr val="tx1"/>
                </a:solidFill>
              </a:rPr>
            </a:br>
            <a:r>
              <a:rPr lang="ar-SA" dirty="0" smtClean="0">
                <a:solidFill>
                  <a:schemeClr val="tx1"/>
                </a:solidFill>
              </a:rPr>
              <a:t>6-ظهور شخصيات قيادية يلتف حولها المجتمع مثل جمال عبد الناصر و الشيخ محمد متولى </a:t>
            </a:r>
            <a:r>
              <a:rPr lang="ar-SA" dirty="0" err="1" smtClean="0">
                <a:solidFill>
                  <a:schemeClr val="tx1"/>
                </a:solidFill>
              </a:rPr>
              <a:t>الشعراوى</a:t>
            </a:r>
            <a:r>
              <a:rPr lang="ar-SA" dirty="0" smtClean="0">
                <a:solidFill>
                  <a:schemeClr val="tx1"/>
                </a:solidFill>
              </a:rPr>
              <a:t> و سعد زغلول و ام كلثوم و عبد الحليم حافظ</a:t>
            </a:r>
            <a:br>
              <a:rPr lang="ar-SA" dirty="0" smtClean="0">
                <a:solidFill>
                  <a:schemeClr val="tx1"/>
                </a:solidFill>
              </a:rPr>
            </a:br>
            <a:r>
              <a:rPr lang="ar-SA" dirty="0" smtClean="0">
                <a:solidFill>
                  <a:schemeClr val="tx1"/>
                </a:solidFill>
              </a:rPr>
              <a:t>7- عدم وجود مشاكل على الورث و التركة حيث انها اما قليلة فليس لها قيمة او كثيرة جدا فلا خلاف عليها</a:t>
            </a:r>
            <a:endParaRPr lang="ar-S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401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772400" cy="1470025"/>
          </a:xfrm>
        </p:spPr>
        <p:txBody>
          <a:bodyPr>
            <a:normAutofit/>
          </a:bodyPr>
          <a:lstStyle/>
          <a:p>
            <a:r>
              <a:rPr lang="ar-SA" sz="7200" dirty="0" smtClean="0">
                <a:solidFill>
                  <a:srgbClr val="FFFF00"/>
                </a:solidFill>
              </a:rPr>
              <a:t>التطور الناتج بعد ثورة 52 </a:t>
            </a:r>
            <a:endParaRPr lang="ar-SA" sz="7200" dirty="0">
              <a:solidFill>
                <a:srgbClr val="FFFF00"/>
              </a:solidFill>
            </a:endParaRPr>
          </a:p>
        </p:txBody>
      </p:sp>
      <p:sp>
        <p:nvSpPr>
          <p:cNvPr id="5" name="عنوان فرعي 4"/>
          <p:cNvSpPr>
            <a:spLocks noGrp="1"/>
          </p:cNvSpPr>
          <p:nvPr>
            <p:ph type="subTitle" idx="1"/>
          </p:nvPr>
        </p:nvSpPr>
        <p:spPr>
          <a:xfrm>
            <a:off x="971600" y="1844824"/>
            <a:ext cx="7560840" cy="4536504"/>
          </a:xfrm>
        </p:spPr>
        <p:txBody>
          <a:bodyPr>
            <a:normAutofit/>
          </a:bodyPr>
          <a:lstStyle/>
          <a:p>
            <a:pPr algn="r"/>
            <a:r>
              <a:rPr lang="ar-SA" dirty="0" smtClean="0">
                <a:solidFill>
                  <a:schemeClr val="tx1"/>
                </a:solidFill>
              </a:rPr>
              <a:t>1- دخول الاحتلال </a:t>
            </a:r>
            <a:r>
              <a:rPr lang="ar-SA" dirty="0" err="1" smtClean="0">
                <a:solidFill>
                  <a:schemeClr val="tx1"/>
                </a:solidFill>
              </a:rPr>
              <a:t>الاسرائيلى</a:t>
            </a:r>
            <a:r>
              <a:rPr lang="ar-SA" dirty="0" smtClean="0">
                <a:solidFill>
                  <a:schemeClr val="tx1"/>
                </a:solidFill>
              </a:rPr>
              <a:t> مما ادى الى </a:t>
            </a:r>
          </a:p>
          <a:p>
            <a:pPr algn="r"/>
            <a:r>
              <a:rPr lang="ar-SA" dirty="0">
                <a:solidFill>
                  <a:schemeClr val="tx1"/>
                </a:solidFill>
              </a:rPr>
              <a:t> </a:t>
            </a:r>
            <a:r>
              <a:rPr lang="ar-SA" dirty="0" smtClean="0">
                <a:solidFill>
                  <a:schemeClr val="tx1"/>
                </a:solidFill>
              </a:rPr>
              <a:t>       *هجرة المصريين خارج مصر</a:t>
            </a:r>
            <a:br>
              <a:rPr lang="ar-SA" dirty="0" smtClean="0">
                <a:solidFill>
                  <a:schemeClr val="tx1"/>
                </a:solidFill>
              </a:rPr>
            </a:br>
            <a:r>
              <a:rPr lang="ar-SA" dirty="0" smtClean="0">
                <a:solidFill>
                  <a:schemeClr val="tx1"/>
                </a:solidFill>
              </a:rPr>
              <a:t>        * انهيار الاقتصاد </a:t>
            </a:r>
            <a:r>
              <a:rPr lang="ar-SA" dirty="0" err="1" smtClean="0">
                <a:solidFill>
                  <a:schemeClr val="tx1"/>
                </a:solidFill>
              </a:rPr>
              <a:t>المصرى</a:t>
            </a:r>
            <a:r>
              <a:rPr lang="ar-SA" dirty="0" smtClean="0">
                <a:solidFill>
                  <a:schemeClr val="tx1"/>
                </a:solidFill>
              </a:rPr>
              <a:t> -----</a:t>
            </a:r>
            <a:r>
              <a:rPr lang="en-US" dirty="0" smtClean="0">
                <a:solidFill>
                  <a:schemeClr val="tx1"/>
                </a:solidFill>
              </a:rPr>
              <a:t>&lt;</a:t>
            </a:r>
            <a:r>
              <a:rPr lang="ar-SA" dirty="0" smtClean="0">
                <a:solidFill>
                  <a:schemeClr val="tx1"/>
                </a:solidFill>
              </a:rPr>
              <a:t> زيادة المشاكل</a:t>
            </a:r>
          </a:p>
          <a:p>
            <a:pPr algn="r"/>
            <a:r>
              <a:rPr lang="ar-SA" dirty="0">
                <a:solidFill>
                  <a:schemeClr val="tx1"/>
                </a:solidFill>
              </a:rPr>
              <a:t> </a:t>
            </a:r>
            <a:r>
              <a:rPr lang="ar-SA" dirty="0" smtClean="0">
                <a:solidFill>
                  <a:schemeClr val="tx1"/>
                </a:solidFill>
              </a:rPr>
              <a:t>         لدى المواطن </a:t>
            </a:r>
            <a:r>
              <a:rPr lang="ar-SA" dirty="0" err="1" smtClean="0">
                <a:solidFill>
                  <a:schemeClr val="tx1"/>
                </a:solidFill>
              </a:rPr>
              <a:t>المصرى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</a:p>
          <a:p>
            <a:pPr algn="r"/>
            <a:r>
              <a:rPr lang="ar-SA" dirty="0" smtClean="0">
                <a:solidFill>
                  <a:schemeClr val="tx1"/>
                </a:solidFill>
              </a:rPr>
              <a:t>2- زيادة فرص العمل مما ادى الى زيادة المنافسة الاجتماعية                    </a:t>
            </a:r>
            <a:endParaRPr lang="ar-S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612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5400" dirty="0" smtClean="0">
                <a:solidFill>
                  <a:srgbClr val="FFFF00"/>
                </a:solidFill>
              </a:rPr>
              <a:t>زوال الحب في العقود الثلاثة الاخيرة </a:t>
            </a:r>
            <a:endParaRPr lang="ar-SA" sz="5400" dirty="0">
              <a:solidFill>
                <a:srgbClr val="FFFF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 smtClean="0"/>
              <a:t>1-زيادة سبل الرفاهية و المتعة ادى الى عدم استقرار الاسرة المصرية مما ادى الى :-</a:t>
            </a:r>
          </a:p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       *كثرة الصراعات و المشاكل مثل مشاكل الورث </a:t>
            </a:r>
          </a:p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       * خلق جيل جديد ليس له اهداف واضحة و يلهث وراء</a:t>
            </a:r>
          </a:p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         الماديات دون المعنويات و الاخلاق</a:t>
            </a:r>
          </a:p>
          <a:p>
            <a:pPr marL="0" indent="0">
              <a:buNone/>
            </a:pPr>
            <a:r>
              <a:rPr lang="ar-SA" dirty="0" smtClean="0"/>
              <a:t>        * ظهور مشكلة العنوسة و الارامل</a:t>
            </a:r>
            <a:br>
              <a:rPr lang="ar-SA" dirty="0" smtClean="0"/>
            </a:br>
            <a:r>
              <a:rPr lang="ar-SA" dirty="0" smtClean="0"/>
              <a:t>       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0759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9041" y="3477968"/>
            <a:ext cx="3106688" cy="1143000"/>
          </a:xfrm>
        </p:spPr>
        <p:txBody>
          <a:bodyPr/>
          <a:lstStyle/>
          <a:p>
            <a:r>
              <a:rPr lang="ar-SA" dirty="0" smtClean="0"/>
              <a:t>75 حالة يومية</a:t>
            </a:r>
            <a:endParaRPr lang="ar-SA" dirty="0"/>
          </a:p>
        </p:txBody>
      </p:sp>
      <p:sp>
        <p:nvSpPr>
          <p:cNvPr id="7" name="سهم إلى اليمين 6"/>
          <p:cNvSpPr/>
          <p:nvPr/>
        </p:nvSpPr>
        <p:spPr>
          <a:xfrm flipH="1">
            <a:off x="3563888" y="2492896"/>
            <a:ext cx="201622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سهم إلى اليمين 7"/>
          <p:cNvSpPr/>
          <p:nvPr/>
        </p:nvSpPr>
        <p:spPr>
          <a:xfrm flipH="1">
            <a:off x="3625947" y="3789040"/>
            <a:ext cx="201622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5724128" y="3469568"/>
            <a:ext cx="3024336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dirty="0" smtClean="0"/>
              <a:t>حالات الزواج </a:t>
            </a:r>
            <a:endParaRPr lang="ar-SA" dirty="0"/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467545" y="2173424"/>
            <a:ext cx="2592288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dirty="0" smtClean="0"/>
              <a:t>25 حالة يومية </a:t>
            </a:r>
            <a:endParaRPr lang="ar-SA" dirty="0"/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5364088" y="2060848"/>
            <a:ext cx="3932312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dirty="0" smtClean="0"/>
              <a:t>حالات الطلاق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9461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04048" y="2348880"/>
            <a:ext cx="3693096" cy="2736304"/>
          </a:xfrm>
        </p:spPr>
        <p:txBody>
          <a:bodyPr>
            <a:normAutofit fontScale="90000"/>
          </a:bodyPr>
          <a:lstStyle/>
          <a:p>
            <a:r>
              <a:rPr lang="ar-SA" dirty="0" smtClean="0"/>
              <a:t>مجتمعات مختلفة</a:t>
            </a:r>
            <a:br>
              <a:rPr lang="ar-SA" dirty="0" smtClean="0"/>
            </a:br>
            <a:r>
              <a:rPr lang="ar-SA" dirty="0" smtClean="0"/>
              <a:t>*المدارس </a:t>
            </a:r>
            <a:br>
              <a:rPr lang="ar-SA" dirty="0" smtClean="0"/>
            </a:br>
            <a:r>
              <a:rPr lang="ar-SA" dirty="0" smtClean="0"/>
              <a:t>*انتماءات فكرية </a:t>
            </a:r>
            <a:br>
              <a:rPr lang="ar-SA" dirty="0" smtClean="0"/>
            </a:br>
            <a:r>
              <a:rPr lang="ar-SA" dirty="0" smtClean="0"/>
              <a:t>*ثقافات مختلفة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1180728"/>
          </a:xfrm>
        </p:spPr>
        <p:txBody>
          <a:bodyPr/>
          <a:lstStyle/>
          <a:p>
            <a:pPr marL="0" indent="0">
              <a:buNone/>
            </a:pPr>
            <a:r>
              <a:rPr lang="ar-SA" dirty="0" smtClean="0"/>
              <a:t>2- تعدد طبقات المجتمع من الناحية الثقافية و العلمية في مقابل عدم توافر مستويات مادية مناسبة </a:t>
            </a:r>
            <a:endParaRPr lang="ar-SA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395536" y="2348880"/>
            <a:ext cx="3672408" cy="2376264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75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dirty="0" smtClean="0"/>
              <a:t>غنى </a:t>
            </a:r>
            <a:br>
              <a:rPr lang="ar-SA" dirty="0" smtClean="0"/>
            </a:br>
            <a:r>
              <a:rPr lang="ar-SA" dirty="0" smtClean="0"/>
              <a:t>فقير </a:t>
            </a:r>
            <a:endParaRPr lang="ar-SA" dirty="0"/>
          </a:p>
        </p:txBody>
      </p:sp>
      <p:sp>
        <p:nvSpPr>
          <p:cNvPr id="5" name="سهم إلى اليمين 4"/>
          <p:cNvSpPr/>
          <p:nvPr/>
        </p:nvSpPr>
        <p:spPr>
          <a:xfrm>
            <a:off x="3203848" y="3266982"/>
            <a:ext cx="2016224" cy="5400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143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210146"/>
          </a:xfrm>
        </p:spPr>
        <p:txBody>
          <a:bodyPr>
            <a:normAutofit/>
          </a:bodyPr>
          <a:lstStyle/>
          <a:p>
            <a:pPr algn="r"/>
            <a:r>
              <a:rPr lang="ar-SA" dirty="0" smtClean="0"/>
              <a:t>3- عدم احترام القواعد و القوانين </a:t>
            </a:r>
            <a:endParaRPr lang="ar-SA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395536" y="1556792"/>
            <a:ext cx="8291264" cy="3168352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dirty="0" smtClean="0"/>
              <a:t>ادى الى الصراعات قد تنتهى بالقتل:-</a:t>
            </a:r>
          </a:p>
          <a:p>
            <a:pPr algn="r"/>
            <a:r>
              <a:rPr lang="ar-SA" dirty="0"/>
              <a:t> </a:t>
            </a:r>
            <a:r>
              <a:rPr lang="ar-SA" dirty="0" smtClean="0"/>
              <a:t>    *المشاحنات و المشاجرات المرورية </a:t>
            </a:r>
            <a:br>
              <a:rPr lang="ar-SA" dirty="0" smtClean="0"/>
            </a:br>
            <a:r>
              <a:rPr lang="ar-SA" dirty="0" smtClean="0"/>
              <a:t>     * الصراع على ملكيات مدنية و </a:t>
            </a:r>
            <a:r>
              <a:rPr lang="ar-SA" dirty="0" err="1" smtClean="0"/>
              <a:t>التعدى</a:t>
            </a:r>
            <a:r>
              <a:rPr lang="ar-SA" dirty="0" smtClean="0"/>
              <a:t> عليها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2153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/>
          </a:bodyPr>
          <a:lstStyle/>
          <a:p>
            <a:pPr algn="r"/>
            <a:r>
              <a:rPr lang="ar-SA" dirty="0" smtClean="0"/>
              <a:t>4- البرامج الساخرة</a:t>
            </a:r>
            <a:br>
              <a:rPr lang="ar-SA" dirty="0" smtClean="0"/>
            </a:br>
            <a:r>
              <a:rPr lang="ar-SA" dirty="0" smtClean="0"/>
              <a:t>5- اللهجة المصرية</a:t>
            </a:r>
            <a:br>
              <a:rPr lang="ar-SA" dirty="0" smtClean="0"/>
            </a:br>
            <a:r>
              <a:rPr lang="ar-SA" dirty="0" smtClean="0"/>
              <a:t>6- السخرية ببعض المجتمعات .</a:t>
            </a:r>
            <a:br>
              <a:rPr lang="ar-SA" dirty="0" smtClean="0"/>
            </a:br>
            <a:r>
              <a:rPr lang="ar-SA" dirty="0" smtClean="0"/>
              <a:t>7- الخلافات بين بعض المدن و القرى</a:t>
            </a:r>
            <a:br>
              <a:rPr lang="ar-SA" dirty="0" smtClean="0"/>
            </a:br>
            <a:r>
              <a:rPr lang="ar-SA" dirty="0" smtClean="0"/>
              <a:t>8- التعصب </a:t>
            </a:r>
            <a:r>
              <a:rPr lang="ar-SA" dirty="0" err="1" smtClean="0"/>
              <a:t>الرياضى</a:t>
            </a:r>
            <a:r>
              <a:rPr lang="ar-SA" dirty="0" smtClean="0"/>
              <a:t> و </a:t>
            </a:r>
            <a:r>
              <a:rPr lang="ar-SA" dirty="0" err="1" smtClean="0"/>
              <a:t>الدينى</a:t>
            </a:r>
            <a:r>
              <a:rPr lang="ar-SA" dirty="0" smtClean="0"/>
              <a:t> و </a:t>
            </a:r>
            <a:r>
              <a:rPr lang="ar-SA" dirty="0" err="1" smtClean="0"/>
              <a:t>السياسى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9-كثرة المشاكل في المجتمع </a:t>
            </a:r>
            <a:r>
              <a:rPr lang="ar-SA" dirty="0" err="1" smtClean="0"/>
              <a:t>المصرى</a:t>
            </a:r>
            <a:r>
              <a:rPr lang="ar-SA" dirty="0" smtClean="0"/>
              <a:t> -----</a:t>
            </a:r>
            <a:r>
              <a:rPr lang="en-US" dirty="0" smtClean="0"/>
              <a:t>&lt;</a:t>
            </a:r>
            <a:r>
              <a:rPr lang="ar-SA" dirty="0" smtClean="0"/>
              <a:t> ترفع من حدة الانفعالية </a:t>
            </a:r>
            <a:br>
              <a:rPr lang="ar-SA" dirty="0" smtClean="0"/>
            </a:br>
            <a:r>
              <a:rPr lang="ar-SA" dirty="0" smtClean="0"/>
              <a:t>10- المنافسة في سوق العمل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38236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172</Words>
  <Application>Microsoft Office PowerPoint</Application>
  <PresentationFormat>عرض على الشاشة (3:4)‏</PresentationFormat>
  <Paragraphs>35</Paragraphs>
  <Slides>15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نسق Office</vt:lpstr>
      <vt:lpstr>الحب في زمن الثورة</vt:lpstr>
      <vt:lpstr>انواع الحب </vt:lpstr>
      <vt:lpstr>اسباب الحب قبل الثورة </vt:lpstr>
      <vt:lpstr>التطور الناتج بعد ثورة 52 </vt:lpstr>
      <vt:lpstr>زوال الحب في العقود الثلاثة الاخيرة </vt:lpstr>
      <vt:lpstr>75 حالة يومية</vt:lpstr>
      <vt:lpstr>مجتمعات مختلفة *المدارس  *انتماءات فكرية  *ثقافات مختلفة </vt:lpstr>
      <vt:lpstr>3- عدم احترام القواعد و القوانين </vt:lpstr>
      <vt:lpstr>4- البرامج الساخرة 5- اللهجة المصرية 6- السخرية ببعض المجتمعات . 7- الخلافات بين بعض المدن و القرى 8- التعصب الرياضى و الدينى و السياسى 9-كثرة المشاكل في المجتمع المصرى -----&lt; ترفع من حدة الانفعالية  10- المنافسة في سوق العمل</vt:lpstr>
      <vt:lpstr>اثر ثورة 25 </vt:lpstr>
      <vt:lpstr>الاتجاهات الحديثة بعد الثورة </vt:lpstr>
      <vt:lpstr>عرض تقديمي في PowerPoint</vt:lpstr>
      <vt:lpstr>عرض تقديمي في PowerPoint</vt:lpstr>
      <vt:lpstr>عرض تقديمي في PowerPoint</vt:lpstr>
      <vt:lpstr>المصادر *على عتبات الحضارة – دكتور بتول احمد جندية – سوريا  *زينب ابو زيد-ليبيا  *المشكلات الجتماعية في المجتمع المصرى-الاستاذ الدكتور /محمد سعد فرح استاذ علم الجتماع كلية الآداب جامعة طنطا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araaat</dc:creator>
  <cp:lastModifiedBy>araaat</cp:lastModifiedBy>
  <cp:revision>16</cp:revision>
  <dcterms:created xsi:type="dcterms:W3CDTF">2013-06-22T13:11:21Z</dcterms:created>
  <dcterms:modified xsi:type="dcterms:W3CDTF">2013-07-01T20:04:03Z</dcterms:modified>
</cp:coreProperties>
</file>