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ADDD-E6DA-4E3D-A8C4-43DDCD6EC3B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84B7-F973-4AB2-9598-5836EAF65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ADDD-E6DA-4E3D-A8C4-43DDCD6EC3B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84B7-F973-4AB2-9598-5836EAF65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ADDD-E6DA-4E3D-A8C4-43DDCD6EC3B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84B7-F973-4AB2-9598-5836EAF65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ADDD-E6DA-4E3D-A8C4-43DDCD6EC3B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84B7-F973-4AB2-9598-5836EAF65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ADDD-E6DA-4E3D-A8C4-43DDCD6EC3B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84B7-F973-4AB2-9598-5836EAF65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ADDD-E6DA-4E3D-A8C4-43DDCD6EC3B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84B7-F973-4AB2-9598-5836EAF65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ADDD-E6DA-4E3D-A8C4-43DDCD6EC3B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84B7-F973-4AB2-9598-5836EAF65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ADDD-E6DA-4E3D-A8C4-43DDCD6EC3B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84B7-F973-4AB2-9598-5836EAF65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ADDD-E6DA-4E3D-A8C4-43DDCD6EC3B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84B7-F973-4AB2-9598-5836EAF65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ADDD-E6DA-4E3D-A8C4-43DDCD6EC3B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84B7-F973-4AB2-9598-5836EAF653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ADDD-E6DA-4E3D-A8C4-43DDCD6EC3B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8F84B7-F973-4AB2-9598-5836EAF65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BAADDD-E6DA-4E3D-A8C4-43DDCD6EC3B9}" type="datetimeFigureOut">
              <a:rPr lang="en-US" smtClean="0"/>
              <a:pPr/>
              <a:t>9/8/2013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8F84B7-F973-4AB2-9598-5836EAF6533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khwan.net/" TargetMode="External"/><Relationship Id="rId2" Type="http://schemas.openxmlformats.org/officeDocument/2006/relationships/hyperlink" Target="http://www.tbeeb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bafree.net/alhisn/showthread.php?t=136842&amp;page=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EG" sz="11500" dirty="0" smtClean="0"/>
              <a:t>الطفل والإبداع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429132"/>
            <a:ext cx="7854696" cy="1643074"/>
          </a:xfrm>
        </p:spPr>
        <p:txBody>
          <a:bodyPr>
            <a:normAutofit/>
          </a:bodyPr>
          <a:lstStyle/>
          <a:p>
            <a:pPr algn="ctr"/>
            <a:r>
              <a:rPr lang="ar-EG" dirty="0" smtClean="0"/>
              <a:t>إعداد : منار السيد فوزى</a:t>
            </a:r>
          </a:p>
          <a:p>
            <a:pPr algn="ctr"/>
            <a:r>
              <a:rPr lang="ar-EG" dirty="0" smtClean="0"/>
              <a:t>طالبة بكلية رياض الأطفال</a:t>
            </a:r>
          </a:p>
          <a:p>
            <a:pPr algn="ctr"/>
            <a:r>
              <a:rPr lang="ar-EG" dirty="0" smtClean="0"/>
              <a:t>برنامج التدخل المبكر</a:t>
            </a:r>
          </a:p>
          <a:p>
            <a:endParaRPr lang="en-US" dirty="0"/>
          </a:p>
        </p:txBody>
      </p:sp>
      <p:pic>
        <p:nvPicPr>
          <p:cNvPr id="1026" name="Picture 2" descr="E:\420695_111839538941894_86883123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8991" cy="1571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/>
              <a:t>أنشطة إبداعية</a:t>
            </a:r>
            <a:endParaRPr lang="en-US" dirty="0"/>
          </a:p>
        </p:txBody>
      </p:sp>
      <p:pic>
        <p:nvPicPr>
          <p:cNvPr id="10" name="Content Placeholder 9" descr="425185_474854529256082_1309983390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928802"/>
            <a:ext cx="3571900" cy="4572032"/>
          </a:xfrm>
        </p:spPr>
      </p:pic>
      <p:pic>
        <p:nvPicPr>
          <p:cNvPr id="9" name="Content Placeholder 8" descr="564739_439643956128127_780479760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920874"/>
            <a:ext cx="4071965" cy="4579959"/>
          </a:xfrm>
        </p:spPr>
      </p:pic>
      <p:pic>
        <p:nvPicPr>
          <p:cNvPr id="5" name="Picture 2" descr="E:\420695_111839538941894_868831236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2500298" cy="1142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0034" y="4714884"/>
            <a:ext cx="8305800" cy="1418484"/>
          </a:xfrm>
        </p:spPr>
        <p:txBody>
          <a:bodyPr>
            <a:normAutofit fontScale="90000"/>
          </a:bodyPr>
          <a:lstStyle/>
          <a:p>
            <a:pPr algn="r"/>
            <a:r>
              <a:rPr lang="ar-EG" sz="5400" dirty="0" smtClean="0"/>
              <a:t>كن مختلفــًا...</a:t>
            </a:r>
            <a:br>
              <a:rPr lang="ar-EG" sz="5400" dirty="0" smtClean="0"/>
            </a:br>
            <a:r>
              <a:rPr lang="ar-EG" sz="5400" dirty="0" smtClean="0"/>
              <a:t>  فالعالم لم يعد فى حاجة إلى المزيد من النُسخ !</a:t>
            </a:r>
            <a:endParaRPr lang="en-US" dirty="0"/>
          </a:p>
        </p:txBody>
      </p:sp>
      <p:pic>
        <p:nvPicPr>
          <p:cNvPr id="7" name="Content Placeholder 6" descr="27012013550 - Copy - Copy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13381" b="13381"/>
          <a:stretch>
            <a:fillRect/>
          </a:stretch>
        </p:blipFill>
        <p:spPr>
          <a:xfrm rot="420000">
            <a:off x="1138622" y="1314456"/>
            <a:ext cx="3943155" cy="3686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E:\420695_111839538941894_86883123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2500298" cy="1142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/>
              <a:t>المراجع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EG" dirty="0" smtClean="0"/>
              <a:t>1- د :لمياء أحمد عثمان ، التربية الجمالية ، دار المعرفة الجامعية .</a:t>
            </a:r>
          </a:p>
          <a:p>
            <a:pPr algn="r">
              <a:buNone/>
            </a:pPr>
            <a:r>
              <a:rPr lang="ar-EG" dirty="0" smtClean="0"/>
              <a:t>2- المؤتمر العلمى الدولى الرابع لكلية رياض الأطفال ” طفل اليوم أمل الغد ” ،المكتب الجامعى الحديث .</a:t>
            </a:r>
          </a:p>
          <a:p>
            <a:pPr algn="r">
              <a:buNone/>
            </a:pPr>
            <a:r>
              <a:rPr lang="ar-EG" dirty="0" smtClean="0"/>
              <a:t>3- أ: د : عبد الفتاح على غزال ، سيكولوجية رسوم الأطفال غير العاديين ، </a:t>
            </a:r>
          </a:p>
          <a:p>
            <a:pPr algn="r">
              <a:buNone/>
            </a:pPr>
            <a:r>
              <a:rPr lang="ar-EG" dirty="0" smtClean="0"/>
              <a:t>دار الجامعة الجديدة .</a:t>
            </a:r>
          </a:p>
          <a:p>
            <a:pPr algn="r">
              <a:buNone/>
            </a:pPr>
            <a:r>
              <a:rPr lang="en-US" dirty="0" smtClean="0">
                <a:hlinkClick r:id="rId2"/>
              </a:rPr>
              <a:t>http://www.tbeeb.net</a:t>
            </a:r>
            <a:r>
              <a:rPr lang="ar-E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4-</a:t>
            </a:r>
            <a:r>
              <a:rPr lang="ar-EG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EG" dirty="0" smtClean="0">
              <a:solidFill>
                <a:schemeClr val="bg2">
                  <a:lumMod val="25000"/>
                </a:schemeClr>
              </a:solidFill>
              <a:hlinkClick r:id="rId3"/>
            </a:endParaRPr>
          </a:p>
          <a:p>
            <a:pPr algn="r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www.ikhwan.net</a:t>
            </a:r>
            <a:r>
              <a:rPr lang="ar-EG" dirty="0" smtClean="0"/>
              <a:t>5- </a:t>
            </a:r>
          </a:p>
          <a:p>
            <a:pPr algn="r">
              <a:buNone/>
            </a:pPr>
            <a:r>
              <a:rPr lang="en-US" dirty="0" smtClean="0">
                <a:hlinkClick r:id="rId4"/>
              </a:rPr>
              <a:t>http://bafree.net/alhisn/showthread.php?t=136842&amp;page=1</a:t>
            </a:r>
            <a:r>
              <a:rPr lang="ar-EG" dirty="0" smtClean="0"/>
              <a:t>6- </a:t>
            </a:r>
          </a:p>
        </p:txBody>
      </p:sp>
      <p:pic>
        <p:nvPicPr>
          <p:cNvPr id="5" name="Picture 2" descr="E:\420695_111839538941894_868831236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2500298" cy="1142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ny-thanks-1mrzx7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785794"/>
            <a:ext cx="7572428" cy="5532445"/>
          </a:xfrm>
        </p:spPr>
      </p:pic>
      <p:pic>
        <p:nvPicPr>
          <p:cNvPr id="5" name="Picture 2" descr="E:\420695_111839538941894_86883123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2500298" cy="1142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/>
          <a:lstStyle/>
          <a:p>
            <a:pPr algn="ctr"/>
            <a:r>
              <a:rPr lang="ar-EG" dirty="0" smtClean="0"/>
              <a:t>تعرف</a:t>
            </a:r>
            <a:r>
              <a:rPr lang="ar-QA" dirty="0" smtClean="0"/>
              <a:t>وا</a:t>
            </a:r>
            <a:r>
              <a:rPr lang="ar-EG" dirty="0" smtClean="0"/>
              <a:t> ايه عن الإبداع ؟!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00562" y="1928802"/>
            <a:ext cx="4429156" cy="443484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ar-QA" sz="3200" dirty="0" smtClean="0"/>
              <a:t>يعرّف الإبداع بأنه مزيج من الخيال العلمي المرن، لتطوير فكرة قديمة، أو لإيجاد فكرة جديدة، مهما كانت الفكرة صغيرة، ينتج عنها إنتاج متميز غير مألوف</a:t>
            </a:r>
            <a:r>
              <a:rPr lang="ar-EG" sz="3200" dirty="0" smtClean="0"/>
              <a:t> .</a:t>
            </a:r>
            <a:r>
              <a:rPr lang="ar-QA" dirty="0" smtClean="0"/>
              <a:t/>
            </a:r>
            <a:br>
              <a:rPr lang="ar-QA" dirty="0" smtClean="0"/>
            </a:br>
            <a:endParaRPr lang="en-US" dirty="0"/>
          </a:p>
        </p:txBody>
      </p:sp>
      <p:pic>
        <p:nvPicPr>
          <p:cNvPr id="9" name="Content Placeholder 8" descr="998034_566208980084198_302357508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4929190" cy="5286388"/>
          </a:xfrm>
        </p:spPr>
      </p:pic>
      <p:pic>
        <p:nvPicPr>
          <p:cNvPr id="10" name="Picture 2" descr="E:\420695_111839538941894_86883123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2500298" cy="114298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/>
              <a:t>صفات الأطفال المبدعين </a:t>
            </a:r>
            <a:endParaRPr lang="en-US" dirty="0"/>
          </a:p>
        </p:txBody>
      </p:sp>
      <p:pic>
        <p:nvPicPr>
          <p:cNvPr id="6" name="Content Placeholder 5" descr="16089_172030252952429_1414057752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920874"/>
            <a:ext cx="4143404" cy="465139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ar-EG" dirty="0" smtClean="0"/>
              <a:t>1- حب الاستطلاع .</a:t>
            </a:r>
          </a:p>
          <a:p>
            <a:pPr algn="r">
              <a:buNone/>
            </a:pPr>
            <a:r>
              <a:rPr lang="ar-EG" dirty="0" smtClean="0"/>
              <a:t>2- كثرة التساؤلات .</a:t>
            </a:r>
          </a:p>
          <a:p>
            <a:pPr algn="r">
              <a:buNone/>
            </a:pPr>
            <a:r>
              <a:rPr lang="ar-EG" dirty="0" smtClean="0"/>
              <a:t>3- صاحب أفكار جديدة .</a:t>
            </a:r>
          </a:p>
          <a:p>
            <a:pPr algn="r">
              <a:buNone/>
            </a:pPr>
            <a:r>
              <a:rPr lang="ar-EG" dirty="0" smtClean="0"/>
              <a:t>4- حساس للأشياء من حوله .</a:t>
            </a:r>
          </a:p>
          <a:p>
            <a:pPr algn="r">
              <a:buNone/>
            </a:pPr>
            <a:r>
              <a:rPr lang="ar-EG" dirty="0" smtClean="0"/>
              <a:t>5- صاحب خيال نشط .</a:t>
            </a:r>
          </a:p>
          <a:p>
            <a:pPr algn="r">
              <a:buNone/>
            </a:pPr>
            <a:r>
              <a:rPr lang="ar-EG" dirty="0" smtClean="0"/>
              <a:t>6- المرونة غير العادية .</a:t>
            </a:r>
          </a:p>
          <a:p>
            <a:pPr algn="r">
              <a:buNone/>
            </a:pPr>
            <a:r>
              <a:rPr lang="ar-EG" dirty="0" smtClean="0"/>
              <a:t>7- التحدى فى الأعمال الصعبة .</a:t>
            </a:r>
            <a:endParaRPr lang="en-US" dirty="0"/>
          </a:p>
        </p:txBody>
      </p:sp>
      <p:pic>
        <p:nvPicPr>
          <p:cNvPr id="5" name="Picture 2" descr="E:\420695_111839538941894_86883123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2500298" cy="1142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QA" dirty="0" smtClean="0"/>
              <a:t>الأطفال ذوى الاحتياجات الخاصة والإبداع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>
              <a:buFontTx/>
              <a:buChar char="-"/>
            </a:pPr>
            <a:r>
              <a:rPr lang="ar-EG" smtClean="0"/>
              <a:t>من هم الأطفال ذوى الاحتياجات الخاصة .</a:t>
            </a:r>
          </a:p>
          <a:p>
            <a:pPr algn="r">
              <a:buFontTx/>
              <a:buChar char="-"/>
            </a:pPr>
            <a:endParaRPr lang="ar-EG" smtClean="0"/>
          </a:p>
          <a:p>
            <a:pPr algn="r">
              <a:buNone/>
            </a:pPr>
            <a:r>
              <a:rPr lang="ar-EG" smtClean="0"/>
              <a:t>ازاى اعرف الطفل لو مبدع ؟</a:t>
            </a:r>
            <a:endParaRPr lang="en-US" dirty="0"/>
          </a:p>
        </p:txBody>
      </p:sp>
      <p:pic>
        <p:nvPicPr>
          <p:cNvPr id="5" name="Picture 2" descr="E:\420695_111839538941894_86883123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2500298" cy="1142983"/>
          </a:xfrm>
          <a:prstGeom prst="rect">
            <a:avLst/>
          </a:prstGeom>
          <a:noFill/>
        </p:spPr>
      </p:pic>
      <p:pic>
        <p:nvPicPr>
          <p:cNvPr id="1026" name="Picture 2" descr="C:\Users\hp\Pictures\270874_484730504932150_605003619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000504"/>
            <a:ext cx="4214842" cy="2571768"/>
          </a:xfrm>
          <a:prstGeom prst="rect">
            <a:avLst/>
          </a:prstGeom>
          <a:noFill/>
        </p:spPr>
      </p:pic>
      <p:pic>
        <p:nvPicPr>
          <p:cNvPr id="3" name="Picture 2" descr="E:\47218_406172879445051_1142064957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214554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/>
              <a:t>ما الفرق بين الطفل المبدع والموهوب</a:t>
            </a:r>
            <a:endParaRPr lang="en-US" dirty="0"/>
          </a:p>
        </p:txBody>
      </p:sp>
      <p:pic>
        <p:nvPicPr>
          <p:cNvPr id="6" name="Content Placeholder 5" descr="66095_475254665856561_211558853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920874"/>
            <a:ext cx="4214842" cy="472283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r">
              <a:buNone/>
            </a:pPr>
            <a:r>
              <a:rPr lang="ar-QA" b="1" dirty="0" smtClean="0"/>
              <a:t>المبدع</a:t>
            </a:r>
            <a:r>
              <a:rPr lang="ar-EG" b="1" dirty="0" smtClean="0"/>
              <a:t> :</a:t>
            </a:r>
            <a:r>
              <a:rPr lang="ar-QA" b="1" dirty="0" smtClean="0"/>
              <a:t> هو الذي يبتكر أفكاراً جديدة وغير مألوفة ، أو يطور فكرة موجودة لم يسبقه بها </a:t>
            </a:r>
            <a:br>
              <a:rPr lang="ar-QA" b="1" dirty="0" smtClean="0"/>
            </a:br>
            <a:r>
              <a:rPr lang="ar-QA" b="1" dirty="0" smtClean="0"/>
              <a:t>أحد ينتج عنها إنتاج متميز غير مألوف، يمكن تطبيقه والاستفادة منه.</a:t>
            </a:r>
            <a:endParaRPr lang="ar-EG" b="1" dirty="0" smtClean="0"/>
          </a:p>
          <a:p>
            <a:pPr algn="r">
              <a:buNone/>
            </a:pPr>
            <a:r>
              <a:rPr lang="ar-EG" b="1" dirty="0" smtClean="0"/>
              <a:t> </a:t>
            </a:r>
            <a:r>
              <a:rPr lang="ar-QA" b="1" dirty="0" smtClean="0"/>
              <a:t>الموهوب </a:t>
            </a:r>
            <a:r>
              <a:rPr lang="ar-EG" b="1" dirty="0" smtClean="0"/>
              <a:t>: </a:t>
            </a:r>
            <a:r>
              <a:rPr lang="ar-QA" b="1" dirty="0" smtClean="0"/>
              <a:t>هو الشخص الذي لديه استعدادات وقدرات غير عادية أو يمتلك أداءً متميزاً عن الآخرين في مجال واحد أو أكثر من مجال ولكنه لم يأتي بجديد</a:t>
            </a:r>
            <a:endParaRPr lang="en-US" dirty="0"/>
          </a:p>
        </p:txBody>
      </p:sp>
      <p:pic>
        <p:nvPicPr>
          <p:cNvPr id="5" name="Picture 2" descr="E:\420695_111839538941894_86883123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2500298" cy="1142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/>
              <a:t>كيف يصبح الطفل مبدعًا ؟!</a:t>
            </a:r>
            <a:endParaRPr lang="en-US" dirty="0"/>
          </a:p>
        </p:txBody>
      </p:sp>
      <p:pic>
        <p:nvPicPr>
          <p:cNvPr id="6" name="Content Placeholder 5" descr="390740_181712481984206_1179629212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920874"/>
            <a:ext cx="5357850" cy="479427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>
              <a:buNone/>
            </a:pPr>
            <a:r>
              <a:rPr lang="ar-EG" dirty="0" smtClean="0"/>
              <a:t>1- الرغبة .</a:t>
            </a:r>
          </a:p>
          <a:p>
            <a:pPr algn="r">
              <a:buNone/>
            </a:pPr>
            <a:r>
              <a:rPr lang="ar-EG" dirty="0" smtClean="0"/>
              <a:t>2- البيئة المحيطة .</a:t>
            </a:r>
          </a:p>
          <a:p>
            <a:pPr algn="r">
              <a:buNone/>
            </a:pPr>
            <a:r>
              <a:rPr lang="ar-EG" dirty="0" smtClean="0"/>
              <a:t>3- الدافع أو الهدف .</a:t>
            </a:r>
          </a:p>
          <a:p>
            <a:pPr algn="r">
              <a:buNone/>
            </a:pPr>
            <a:r>
              <a:rPr lang="ar-EG" dirty="0" smtClean="0"/>
              <a:t>4- التعليم والقراءة .</a:t>
            </a:r>
          </a:p>
          <a:p>
            <a:pPr algn="r">
              <a:buNone/>
            </a:pPr>
            <a:r>
              <a:rPr lang="ar-EG" dirty="0" smtClean="0"/>
              <a:t>5- سمو الأخلاق .</a:t>
            </a:r>
          </a:p>
          <a:p>
            <a:pPr algn="r">
              <a:buNone/>
            </a:pPr>
            <a:r>
              <a:rPr lang="ar-EG" dirty="0" smtClean="0"/>
              <a:t>6- العمل .</a:t>
            </a:r>
          </a:p>
        </p:txBody>
      </p:sp>
      <p:pic>
        <p:nvPicPr>
          <p:cNvPr id="5" name="Picture 2" descr="E:\420695_111839538941894_86883123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2500298" cy="1142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pPr algn="ctr"/>
            <a:r>
              <a:rPr lang="ar-EG" dirty="0" smtClean="0"/>
              <a:t>تنمية الطفل المبدع</a:t>
            </a:r>
            <a:endParaRPr lang="en-US" dirty="0"/>
          </a:p>
        </p:txBody>
      </p:sp>
      <p:pic>
        <p:nvPicPr>
          <p:cNvPr id="6" name="Content Placeholder 5" descr="521630_210254729129981_915843309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785926"/>
            <a:ext cx="4138642" cy="471490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ar-EG" dirty="0" smtClean="0"/>
              <a:t>1- </a:t>
            </a:r>
            <a:r>
              <a:rPr lang="ar-QA" b="1" dirty="0" smtClean="0"/>
              <a:t>توفير المناخ الأسري للنمو النفسي والاجتماعي للطفل</a:t>
            </a:r>
            <a:r>
              <a:rPr lang="ar-EG" b="1" dirty="0" smtClean="0"/>
              <a:t> .</a:t>
            </a:r>
          </a:p>
          <a:p>
            <a:pPr algn="r">
              <a:buNone/>
            </a:pPr>
            <a:endParaRPr lang="ar-EG" b="1" dirty="0" smtClean="0"/>
          </a:p>
          <a:p>
            <a:pPr algn="r">
              <a:buNone/>
            </a:pPr>
            <a:r>
              <a:rPr lang="ar-EG" b="1" dirty="0" smtClean="0"/>
              <a:t>2- </a:t>
            </a:r>
            <a:r>
              <a:rPr lang="ar-QA" b="1" dirty="0" smtClean="0"/>
              <a:t>تنمية قدرة الطفل على تقصي الأشياء ودفعه للبحث عنها </a:t>
            </a:r>
            <a:r>
              <a:rPr lang="ar-EG" b="1" dirty="0" smtClean="0"/>
              <a:t> </a:t>
            </a:r>
            <a:r>
              <a:rPr lang="ar-QA" b="1" dirty="0" smtClean="0"/>
              <a:t>والإجابة عن تساؤلاته</a:t>
            </a:r>
            <a:r>
              <a:rPr lang="ar-EG" b="1" dirty="0" smtClean="0"/>
              <a:t>.</a:t>
            </a:r>
          </a:p>
          <a:p>
            <a:pPr algn="r">
              <a:buNone/>
            </a:pPr>
            <a:endParaRPr lang="ar-EG" b="1" dirty="0" smtClean="0"/>
          </a:p>
          <a:p>
            <a:pPr algn="r">
              <a:buNone/>
            </a:pPr>
            <a:r>
              <a:rPr lang="ar-EG" b="1" dirty="0" smtClean="0"/>
              <a:t>3- </a:t>
            </a:r>
            <a:r>
              <a:rPr lang="ar-QA" b="1" dirty="0" smtClean="0"/>
              <a:t>تشجيع الطفل على حب الاستطلاع والتعرف على العالم </a:t>
            </a:r>
            <a:r>
              <a:rPr lang="ar-EG" b="1" dirty="0" smtClean="0"/>
              <a:t> </a:t>
            </a:r>
            <a:r>
              <a:rPr lang="ar-QA" b="1" dirty="0" smtClean="0"/>
              <a:t>من حوله بنفسه</a:t>
            </a:r>
            <a:r>
              <a:rPr lang="ar-EG" b="1" dirty="0" smtClean="0"/>
              <a:t>. </a:t>
            </a:r>
            <a:endParaRPr lang="ar-QA" b="1" dirty="0" smtClean="0"/>
          </a:p>
          <a:p>
            <a:pPr algn="r">
              <a:buNone/>
            </a:pPr>
            <a:endParaRPr lang="ar-QA" b="1" dirty="0" smtClean="0"/>
          </a:p>
          <a:p>
            <a:pPr algn="r">
              <a:buNone/>
            </a:pPr>
            <a:endParaRPr lang="en-US" dirty="0"/>
          </a:p>
        </p:txBody>
      </p:sp>
      <p:pic>
        <p:nvPicPr>
          <p:cNvPr id="5" name="Picture 2" descr="E:\420695_111839538941894_86883123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2500298" cy="1142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/>
              <a:t>تنمية الطفل المبدع</a:t>
            </a:r>
            <a:endParaRPr lang="en-US" dirty="0"/>
          </a:p>
        </p:txBody>
      </p:sp>
      <p:pic>
        <p:nvPicPr>
          <p:cNvPr id="6" name="Content Placeholder 5" descr="553098_541220335926660_1834478406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857364"/>
            <a:ext cx="4714876" cy="500063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>
              <a:buNone/>
            </a:pPr>
            <a:r>
              <a:rPr lang="ar-EG" b="1" dirty="0" smtClean="0"/>
              <a:t>4- </a:t>
            </a:r>
            <a:r>
              <a:rPr lang="ar-QA" b="1" dirty="0" smtClean="0"/>
              <a:t>الاختيار الجيد للعب الطفل</a:t>
            </a:r>
            <a:r>
              <a:rPr lang="ar-EG" b="1" dirty="0" smtClean="0"/>
              <a:t>.</a:t>
            </a:r>
          </a:p>
          <a:p>
            <a:pPr algn="r">
              <a:buNone/>
            </a:pPr>
            <a:endParaRPr lang="ar-EG" b="1" dirty="0" smtClean="0"/>
          </a:p>
          <a:p>
            <a:pPr algn="r">
              <a:buNone/>
            </a:pPr>
            <a:r>
              <a:rPr lang="ar-EG" b="1" dirty="0" smtClean="0"/>
              <a:t>5- </a:t>
            </a:r>
            <a:r>
              <a:rPr lang="ar-QA" b="1" dirty="0" smtClean="0"/>
              <a:t>تنمية قدرة الطفل على التخيل والتصور الذهني للأحداث والمواقف</a:t>
            </a:r>
            <a:r>
              <a:rPr lang="ar-EG" b="1" dirty="0" smtClean="0"/>
              <a:t> .</a:t>
            </a:r>
          </a:p>
          <a:p>
            <a:pPr algn="r">
              <a:buNone/>
            </a:pPr>
            <a:endParaRPr lang="ar-QA" b="1" dirty="0" smtClean="0"/>
          </a:p>
          <a:p>
            <a:pPr algn="r">
              <a:buNone/>
            </a:pPr>
            <a:endParaRPr lang="ar-QA" b="1" dirty="0" smtClean="0"/>
          </a:p>
          <a:p>
            <a:pPr algn="r">
              <a:buNone/>
            </a:pPr>
            <a:endParaRPr lang="en-US" dirty="0"/>
          </a:p>
        </p:txBody>
      </p:sp>
      <p:pic>
        <p:nvPicPr>
          <p:cNvPr id="5" name="Picture 2" descr="E:\420695_111839538941894_86883123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2500298" cy="1142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/>
              <a:t>أنشطة إبداعية </a:t>
            </a:r>
            <a:endParaRPr lang="en-US" dirty="0"/>
          </a:p>
        </p:txBody>
      </p:sp>
      <p:pic>
        <p:nvPicPr>
          <p:cNvPr id="6" name="Content Placeholder 5" descr="983655_469562503118618_1835091732_n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857364"/>
            <a:ext cx="4038600" cy="4572031"/>
          </a:xfrm>
        </p:spPr>
      </p:pic>
      <p:pic>
        <p:nvPicPr>
          <p:cNvPr id="7" name="Content Placeholder 6" descr="224986_10200128501235976_793330571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68134" y="1920875"/>
            <a:ext cx="3998732" cy="4433888"/>
          </a:xfrm>
        </p:spPr>
      </p:pic>
      <p:pic>
        <p:nvPicPr>
          <p:cNvPr id="5" name="Picture 2" descr="E:\420695_111839538941894_868831236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2500298" cy="1142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285</TotalTime>
  <Words>272</Words>
  <Application>Microsoft Office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الطفل والإبداع</vt:lpstr>
      <vt:lpstr>تعرفوا ايه عن الإبداع ؟!</vt:lpstr>
      <vt:lpstr>صفات الأطفال المبدعين </vt:lpstr>
      <vt:lpstr>الأطفال ذوى الاحتياجات الخاصة والإبداع</vt:lpstr>
      <vt:lpstr>ما الفرق بين الطفل المبدع والموهوب</vt:lpstr>
      <vt:lpstr>كيف يصبح الطفل مبدعًا ؟!</vt:lpstr>
      <vt:lpstr>تنمية الطفل المبدع</vt:lpstr>
      <vt:lpstr>تنمية الطفل المبدع</vt:lpstr>
      <vt:lpstr>أنشطة إبداعية </vt:lpstr>
      <vt:lpstr>أنشطة إبداعية</vt:lpstr>
      <vt:lpstr>كن مختلفــًا...   فالعالم لم يعد فى حاجة إلى المزيد من النُسخ !</vt:lpstr>
      <vt:lpstr>المراجع</vt:lpstr>
      <vt:lpstr>Slide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الطفل والإبداع</dc:title>
  <dc:creator>hp</dc:creator>
  <cp:lastModifiedBy>hp</cp:lastModifiedBy>
  <cp:revision>31</cp:revision>
  <dcterms:created xsi:type="dcterms:W3CDTF">2013-09-05T22:01:42Z</dcterms:created>
  <dcterms:modified xsi:type="dcterms:W3CDTF">2013-09-08T12:30:48Z</dcterms:modified>
</cp:coreProperties>
</file>