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7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7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3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8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2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1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9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2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73A9-F2F7-43BA-99CA-83937E08830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95A3-9E5C-4525-B0EE-F89961590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7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mizhcbfw_pne/depressio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Depression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http://prezi.com/mizhcbfw_pne/depression/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8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Depression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</dc:title>
  <dc:creator>Windows User</dc:creator>
  <cp:lastModifiedBy>Windows User</cp:lastModifiedBy>
  <cp:revision>1</cp:revision>
  <dcterms:created xsi:type="dcterms:W3CDTF">2013-12-10T08:15:36Z</dcterms:created>
  <dcterms:modified xsi:type="dcterms:W3CDTF">2013-12-10T08:16:15Z</dcterms:modified>
</cp:coreProperties>
</file>