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8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2CE90-F229-40D9-8A19-1090F1C80328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927D4-0BA2-4795-92BD-101F295C9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8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Carbon Neutral Buildings: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Like Zero Net Energy Buildings, but no carbon is produced from renewable energy sources (ex. wind, solar, etc.). Only the operating energy is considered in the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15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cardboard sheet for solar cooking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927D4-0BA2-4795-92BD-101F295C99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1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F59C05-67B8-4E7E-9E9E-825171CE7F0F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27812D-59B2-4934-992B-6B24061761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mp"/><Relationship Id="rId3" Type="http://schemas.openxmlformats.org/officeDocument/2006/relationships/image" Target="../media/image35.tmp"/><Relationship Id="rId7" Type="http://schemas.openxmlformats.org/officeDocument/2006/relationships/image" Target="../media/image3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mp"/><Relationship Id="rId5" Type="http://schemas.openxmlformats.org/officeDocument/2006/relationships/image" Target="../media/image37.tmp"/><Relationship Id="rId4" Type="http://schemas.openxmlformats.org/officeDocument/2006/relationships/image" Target="../media/image36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bdo.fargly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do_fargly@yahoo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bdo.fargly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bdo_fargly@yahoo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mp"/><Relationship Id="rId3" Type="http://schemas.openxmlformats.org/officeDocument/2006/relationships/image" Target="../media/image26.tmp"/><Relationship Id="rId7" Type="http://schemas.openxmlformats.org/officeDocument/2006/relationships/image" Target="../media/image3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28" y="4041648"/>
            <a:ext cx="8077200" cy="106375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Solar Energy Application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abdo__000\Desktop\home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</p:spPr>
      </p:pic>
      <p:pic>
        <p:nvPicPr>
          <p:cNvPr id="1027" name="Picture 3" descr="C:\Users\abdofargly\Desktop\photo_prepration\solar-dir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9144000" cy="18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2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desalination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82185"/>
            <a:ext cx="8839200" cy="516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desalination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1524000"/>
            <a:ext cx="9053946" cy="523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desalination(tracking)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96292"/>
            <a:ext cx="2971799" cy="23530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6292"/>
            <a:ext cx="3048000" cy="235300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47801"/>
            <a:ext cx="2971801" cy="240149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0836"/>
            <a:ext cx="3067478" cy="286096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79" y="3895194"/>
            <a:ext cx="2953119" cy="288660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895194"/>
            <a:ext cx="2957945" cy="28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1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Solar Lights </a:t>
            </a:r>
            <a:r>
              <a:rPr lang="en-US" dirty="0">
                <a:solidFill>
                  <a:srgbClr val="FFFF00"/>
                </a:solidFill>
              </a:rPr>
              <a:t>Work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C:\Users\abdofargly\Desktop\solar-light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9624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bdofargly\Desktop\solar-light-proces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5080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bdofargly\Desktop\A0HG100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5956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3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New design for light a led</a:t>
            </a:r>
            <a:endParaRPr lang="en-US" dirty="0"/>
          </a:p>
        </p:txBody>
      </p:sp>
      <p:pic>
        <p:nvPicPr>
          <p:cNvPr id="1026" name="Picture 2" descr="C:\Users\abdofargly\Desktop\photo_prepration\Captur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39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3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7772399" cy="4415108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7758112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</a:rPr>
              <a:t>End of session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35236" y="6329065"/>
            <a:ext cx="4114800" cy="44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Edit by Eng. Abdelrahman Mohamed farghly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smtClean="0">
                <a:hlinkClick r:id="rId3"/>
              </a:rPr>
              <a:t>www.facebook.com/abdo.fargly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engabdo.fargly@gmail.com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77200" cy="4191000"/>
          </a:xfr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4835236" y="6329065"/>
            <a:ext cx="4114800" cy="441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Edit by Eng. Abdelrahman Mohamed farghly</a:t>
            </a:r>
            <a:endParaRPr lang="en-US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58112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rgbClr val="FFFF00"/>
                </a:solidFill>
              </a:rPr>
              <a:t>Question and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5867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Facebook: </a:t>
            </a:r>
            <a:r>
              <a:rPr lang="en-US" dirty="0" smtClean="0">
                <a:hlinkClick r:id="rId3"/>
              </a:rPr>
              <a:t>www.facebook.com/abdo.fargly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smtClean="0">
                <a:hlinkClick r:id="rId4"/>
              </a:rPr>
              <a:t>abdo.fargly@gmail.com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Make concentrated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73243"/>
            <a:ext cx="838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solidFill>
                  <a:srgbClr val="7030A0"/>
                </a:solidFill>
              </a:rPr>
              <a:t>Content: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Lighting from the sun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Cooking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Heating water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Water desalination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Light a led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2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pic>
        <p:nvPicPr>
          <p:cNvPr id="1028" name="Picture 4" descr="C:\Users\abdofargly\Desktop\photo_prepration\1383236_4825360412447_14847099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71174"/>
            <a:ext cx="3924299" cy="521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Lighting from the sun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42633"/>
            <a:ext cx="571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Materials: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*</a:t>
            </a:r>
            <a:r>
              <a:rPr lang="en-US" sz="2800" dirty="0"/>
              <a:t>PET soda bottle</a:t>
            </a:r>
            <a:br>
              <a:rPr lang="en-US" sz="2800" dirty="0"/>
            </a:br>
            <a:r>
              <a:rPr lang="en-US" sz="2800" dirty="0" smtClean="0"/>
              <a:t>*Iron sheet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*Rubber sealant</a:t>
            </a:r>
            <a:br>
              <a:rPr lang="en-US" sz="2800" dirty="0"/>
            </a:br>
            <a:r>
              <a:rPr lang="en-US" sz="2800" dirty="0"/>
              <a:t>*chlorine</a:t>
            </a:r>
            <a:br>
              <a:rPr lang="en-US" sz="2800" dirty="0"/>
            </a:br>
            <a:r>
              <a:rPr lang="en-US" sz="2800" dirty="0"/>
              <a:t>*Filtered Water</a:t>
            </a:r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35378"/>
            <a:ext cx="5680364" cy="2908022"/>
          </a:xfrm>
          <a:prstGeom prst="rect">
            <a:avLst/>
          </a:prstGeom>
        </p:spPr>
      </p:pic>
      <p:pic>
        <p:nvPicPr>
          <p:cNvPr id="2050" name="Picture 2" descr="C:\Users\abdofargly\Desktop\light-through-my-eyes_go575u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399534"/>
            <a:ext cx="9088582" cy="24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Lighting from the sun</a:t>
            </a:r>
            <a:endParaRPr lang="en-US" dirty="0"/>
          </a:p>
        </p:txBody>
      </p:sp>
      <p:pic>
        <p:nvPicPr>
          <p:cNvPr id="1026" name="Picture 2" descr="C:\Users\abdofargly\Desktop\DIY-Skyligh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86799" cy="48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Green light house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1447800"/>
            <a:ext cx="9137073" cy="404139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6123"/>
            <a:ext cx="8839200" cy="1277745"/>
          </a:xfrm>
          <a:prstGeom prst="rect">
            <a:avLst/>
          </a:prstGeom>
        </p:spPr>
      </p:pic>
      <p:pic>
        <p:nvPicPr>
          <p:cNvPr id="3074" name="Picture 2" descr="C:\Users\abdofargly\Desktop\download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7800"/>
            <a:ext cx="9143999" cy="552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7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Cooking with solar energy</a:t>
            </a:r>
            <a:endParaRPr lang="en-US" dirty="0"/>
          </a:p>
        </p:txBody>
      </p:sp>
      <p:pic>
        <p:nvPicPr>
          <p:cNvPr id="4098" name="Picture 2" descr="C:\Users\abdofargly\Desktop\solar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352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bdofargly\Desktop\solar-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66" y="1454727"/>
            <a:ext cx="2692234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bdofargly\Desktop\PhotoN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727"/>
            <a:ext cx="3098966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bdofargly\Desktop\PhotoT_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2672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bdofargly\Desktop\solarbo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1"/>
            <a:ext cx="2717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bdofargly\Desktop\Solar-cooker-design-Derris_square-Parabolic2-par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3345"/>
            <a:ext cx="2971800" cy="26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abdofargly\Desktop\1907484_684870748230803_597057386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727"/>
            <a:ext cx="9144000" cy="62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abdofargly\Desktop\1538924_719440561407218_744810379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9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Cooking with solar energy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1542633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Materials: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*cardboard sheet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*Aluminum foil  </a:t>
            </a:r>
            <a:endParaRPr lang="en-US" sz="2400" dirty="0"/>
          </a:p>
        </p:txBody>
      </p:sp>
      <p:pic>
        <p:nvPicPr>
          <p:cNvPr id="5122" name="Picture 2" descr="C:\Users\abdofargly\Desktop\solar cooking\600px-Sunny_Cooker_Construction_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2" y="3107471"/>
            <a:ext cx="3399865" cy="37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bdofargly\Desktop\solar cooking\350px-Sunny_Cooker_-_Storage_Folding_Step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42633"/>
            <a:ext cx="5638800" cy="249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bdofargly\Desktop\solar cooking\300px-Sunny_Cooker_-_Tab_Locking_Ste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811643" cy="27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bdofargly\Desktop\solar cooking\300px-Sunny_Cooker_-_Tilting_Ste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1"/>
            <a:ext cx="2857500" cy="27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bdofargly\Desktop\solar cooking\Sunny_Cooker_-_LSA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3999" cy="540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bdofargly\Desktop\2014-02-21 01.52.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1"/>
            <a:ext cx="9143998" cy="540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5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heating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5715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Materials:</a:t>
            </a:r>
            <a:r>
              <a:rPr lang="en-US" sz="3200" dirty="0">
                <a:solidFill>
                  <a:srgbClr val="FF0000"/>
                </a:solidFill>
              </a:rPr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*</a:t>
            </a:r>
            <a:r>
              <a:rPr lang="en-US" sz="2800" dirty="0" smtClean="0"/>
              <a:t>the box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</a:t>
            </a:r>
            <a:r>
              <a:rPr lang="en-US" sz="2800" dirty="0"/>
              <a:t>The Coil</a:t>
            </a:r>
          </a:p>
          <a:p>
            <a:r>
              <a:rPr lang="en-US" sz="2800" dirty="0" smtClean="0"/>
              <a:t>*</a:t>
            </a:r>
            <a:r>
              <a:rPr lang="en-US" sz="2800" b="1" dirty="0"/>
              <a:t> </a:t>
            </a:r>
            <a:r>
              <a:rPr lang="en-US" sz="2800" dirty="0"/>
              <a:t>Paint</a:t>
            </a:r>
          </a:p>
          <a:p>
            <a:r>
              <a:rPr lang="en-US" sz="2800" dirty="0" smtClean="0"/>
              <a:t>*</a:t>
            </a:r>
            <a:r>
              <a:rPr lang="en-US" sz="2800" dirty="0"/>
              <a:t> Prep </a:t>
            </a:r>
            <a:r>
              <a:rPr lang="en-US" sz="2800" dirty="0" smtClean="0"/>
              <a:t>Coil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*</a:t>
            </a:r>
            <a:r>
              <a:rPr lang="en-US" sz="2800" b="1" dirty="0"/>
              <a:t> </a:t>
            </a:r>
            <a:r>
              <a:rPr lang="en-US" sz="2800" dirty="0"/>
              <a:t>Assemble </a:t>
            </a:r>
            <a:r>
              <a:rPr lang="en-US" sz="2800" dirty="0" smtClean="0"/>
              <a:t>Coil</a:t>
            </a:r>
          </a:p>
          <a:p>
            <a:r>
              <a:rPr lang="en-US" sz="2800" dirty="0" smtClean="0"/>
              <a:t>*</a:t>
            </a:r>
            <a:r>
              <a:rPr lang="en-US" sz="2800" dirty="0"/>
              <a:t>Assemble Collector </a:t>
            </a:r>
          </a:p>
          <a:p>
            <a:endParaRPr lang="en-US" sz="2800" dirty="0"/>
          </a:p>
          <a:p>
            <a:endParaRPr lang="en-US" sz="2400" dirty="0"/>
          </a:p>
        </p:txBody>
      </p:sp>
      <p:pic>
        <p:nvPicPr>
          <p:cNvPr id="1027" name="Picture 3" descr="C:\Users\abdofargly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2633"/>
            <a:ext cx="4362450" cy="48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Water heating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" y="1507998"/>
            <a:ext cx="2708471" cy="25306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3" y="1507998"/>
            <a:ext cx="2892038" cy="253060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43" y="4140458"/>
            <a:ext cx="3065339" cy="247508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82" y="1507998"/>
            <a:ext cx="3233898" cy="253060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" y="4140458"/>
            <a:ext cx="2800741" cy="247508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55" y="4168167"/>
            <a:ext cx="3169304" cy="2447377"/>
          </a:xfrm>
          <a:prstGeom prst="rect">
            <a:avLst/>
          </a:prstGeom>
        </p:spPr>
      </p:pic>
      <p:pic>
        <p:nvPicPr>
          <p:cNvPr id="12" name="Picture 2" descr="C:\Users\abdofargly\Desktop\FQ9MY78H0A2H3JJ.LAR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" y="1507997"/>
            <a:ext cx="9095583" cy="53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55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850</TotalTime>
  <Words>141</Words>
  <Application>Microsoft Office PowerPoint</Application>
  <PresentationFormat>On-screen Show (4:3)</PresentationFormat>
  <Paragraphs>51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Module</vt:lpstr>
      <vt:lpstr>Solar Energy Application</vt:lpstr>
      <vt:lpstr>Make concentrated</vt:lpstr>
      <vt:lpstr>Lighting from the sun</vt:lpstr>
      <vt:lpstr>Lighting from the sun</vt:lpstr>
      <vt:lpstr>Green light house</vt:lpstr>
      <vt:lpstr>Cooking with solar energy</vt:lpstr>
      <vt:lpstr>Cooking with solar energy</vt:lpstr>
      <vt:lpstr>Water heating</vt:lpstr>
      <vt:lpstr>Water heating</vt:lpstr>
      <vt:lpstr>Water desalination</vt:lpstr>
      <vt:lpstr>Water desalination</vt:lpstr>
      <vt:lpstr>Water desalination(tracking)</vt:lpstr>
      <vt:lpstr> Solar Lights Work </vt:lpstr>
      <vt:lpstr>New design for light a led</vt:lpstr>
      <vt:lpstr>End of session </vt:lpstr>
      <vt:lpstr>Question and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Application</dc:title>
  <dc:creator>abdofargly</dc:creator>
  <cp:lastModifiedBy>abdofargly</cp:lastModifiedBy>
  <cp:revision>44</cp:revision>
  <dcterms:created xsi:type="dcterms:W3CDTF">2014-02-07T21:07:12Z</dcterms:created>
  <dcterms:modified xsi:type="dcterms:W3CDTF">2014-02-23T12:41:08Z</dcterms:modified>
</cp:coreProperties>
</file>