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59" r:id="rId5"/>
    <p:sldId id="274" r:id="rId6"/>
    <p:sldId id="258" r:id="rId7"/>
    <p:sldId id="275" r:id="rId8"/>
    <p:sldId id="269" r:id="rId9"/>
    <p:sldId id="276" r:id="rId10"/>
    <p:sldId id="260" r:id="rId11"/>
    <p:sldId id="261" r:id="rId12"/>
    <p:sldId id="267" r:id="rId13"/>
    <p:sldId id="272" r:id="rId14"/>
    <p:sldId id="277" r:id="rId15"/>
    <p:sldId id="273" r:id="rId16"/>
    <p:sldId id="266" r:id="rId17"/>
    <p:sldId id="279" r:id="rId18"/>
    <p:sldId id="280" r:id="rId19"/>
    <p:sldId id="278" r:id="rId20"/>
    <p:sldId id="281" r:id="rId21"/>
    <p:sldId id="268" r:id="rId22"/>
    <p:sldId id="270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96A9174-A331-470E-A5A7-D751021678D2}">
          <p14:sldIdLst>
            <p14:sldId id="256"/>
            <p14:sldId id="262"/>
            <p14:sldId id="257"/>
            <p14:sldId id="259"/>
            <p14:sldId id="274"/>
            <p14:sldId id="258"/>
            <p14:sldId id="275"/>
            <p14:sldId id="269"/>
            <p14:sldId id="276"/>
            <p14:sldId id="260"/>
            <p14:sldId id="261"/>
            <p14:sldId id="267"/>
            <p14:sldId id="272"/>
            <p14:sldId id="277"/>
            <p14:sldId id="273"/>
            <p14:sldId id="266"/>
            <p14:sldId id="279"/>
            <p14:sldId id="280"/>
            <p14:sldId id="278"/>
            <p14:sldId id="281"/>
            <p14:sldId id="268"/>
            <p14:sldId id="270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5637010" cy="1515064"/>
          </a:xfrm>
        </p:spPr>
        <p:txBody>
          <a:bodyPr>
            <a:normAutofit/>
          </a:bodyPr>
          <a:lstStyle/>
          <a:p>
            <a:pPr algn="ctr" rtl="1"/>
            <a:r>
              <a:rPr lang="ar-EG" sz="4000" dirty="0" smtClean="0"/>
              <a:t>اعداد:</a:t>
            </a:r>
          </a:p>
          <a:p>
            <a:pPr algn="ctr" rtl="1"/>
            <a:r>
              <a:rPr lang="ar-EG" sz="4000" dirty="0" smtClean="0"/>
              <a:t>د. ايمان  دياب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7175351" cy="3317167"/>
          </a:xfrm>
        </p:spPr>
        <p:txBody>
          <a:bodyPr/>
          <a:lstStyle/>
          <a:p>
            <a:pPr marL="182880" indent="0" algn="ctr">
              <a:buNone/>
            </a:pPr>
            <a:r>
              <a:rPr lang="ar-EG" sz="4800" dirty="0" smtClean="0"/>
              <a:t>بسم الله الرحمن الرحيم</a:t>
            </a:r>
            <a:r>
              <a:rPr lang="ar-EG" sz="6600" dirty="0" smtClean="0"/>
              <a:t/>
            </a:r>
            <a:br>
              <a:rPr lang="ar-EG" sz="6600" dirty="0" smtClean="0"/>
            </a:br>
            <a:r>
              <a:rPr lang="ar-EG" sz="6600" dirty="0" smtClean="0"/>
              <a:t>........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ar-EG" sz="4400" dirty="0" smtClean="0"/>
              <a:t>اعرف  قدراتك...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6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46" y="0"/>
            <a:ext cx="9174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وماذا افعل ان لم اجد اى طريق..؟؟.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5" y="1431131"/>
            <a:ext cx="3838575" cy="34956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000" dirty="0" smtClean="0"/>
              <a:t>اذا  فأصنع  انت الطريق باذن الله ...والاستعانه بالله....ثم بعد ذلك استخدم قدراتك فمن صنع كل تلك الطرق السابقه ليس افضل منك...فأنت انسان  وهو كذلك....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1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28" y="0"/>
            <a:ext cx="91948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3200" dirty="0" smtClean="0"/>
              <a:t>واياك  واليأس..انزعه من قاموس حياتك....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5562600" cy="3922003"/>
          </a:xfrm>
        </p:spPr>
      </p:pic>
    </p:spTree>
    <p:extLst>
      <p:ext uri="{BB962C8B-B14F-4D97-AF65-F5344CB8AC3E}">
        <p14:creationId xmlns:p14="http://schemas.microsoft.com/office/powerpoint/2010/main" val="2622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6512511" cy="1143000"/>
          </a:xfrm>
        </p:spPr>
        <p:txBody>
          <a:bodyPr/>
          <a:lstStyle/>
          <a:p>
            <a:pPr marL="0" indent="0" algn="r">
              <a:buNone/>
            </a:pPr>
            <a:r>
              <a:rPr lang="ar-EG" sz="3200" dirty="0" smtClean="0"/>
              <a:t>النتيجه = نجاح  او نجاح....</a:t>
            </a:r>
            <a:br>
              <a:rPr lang="ar-EG" sz="3200" dirty="0" smtClean="0"/>
            </a:br>
            <a:r>
              <a:rPr lang="ar-EG" sz="3200" dirty="0" smtClean="0"/>
              <a:t>ان شاء الله...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8382000" cy="4267200"/>
          </a:xfrm>
        </p:spPr>
      </p:pic>
    </p:spTree>
    <p:extLst>
      <p:ext uri="{BB962C8B-B14F-4D97-AF65-F5344CB8AC3E}">
        <p14:creationId xmlns:p14="http://schemas.microsoft.com/office/powerpoint/2010/main" val="49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6512511" cy="2028632"/>
          </a:xfrm>
        </p:spPr>
        <p:txBody>
          <a:bodyPr/>
          <a:lstStyle/>
          <a:p>
            <a:pPr marL="0" indent="0" algn="r">
              <a:buNone/>
            </a:pPr>
            <a:r>
              <a:rPr lang="ar-EG" sz="2000" dirty="0" smtClean="0"/>
              <a:t>انظر اين انت الان ....وانطلق....وستصل ان شاء الله....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610600" cy="5029200"/>
          </a:xfrm>
        </p:spPr>
      </p:pic>
    </p:spTree>
    <p:extLst>
      <p:ext uri="{BB962C8B-B14F-4D97-AF65-F5344CB8AC3E}">
        <p14:creationId xmlns:p14="http://schemas.microsoft.com/office/powerpoint/2010/main" val="29022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76400" y="3810000"/>
            <a:ext cx="5637010" cy="22098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 smtClean="0"/>
              <a:t>تم  بفضل الله...الحمد لله....</a:t>
            </a:r>
          </a:p>
          <a:p>
            <a:pPr algn="r" rtl="1"/>
            <a:r>
              <a:rPr lang="ar-EG" sz="3200" dirty="0" smtClean="0"/>
              <a:t>شكراااا  لكم........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ar-EG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ar-EG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ar-EG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«سبحانك اللهم وبحمدك اشهد ان لا اله الا انت استغفرك واتوب اليك»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362200"/>
            <a:ext cx="6512511" cy="3886200"/>
          </a:xfrm>
        </p:spPr>
        <p:txBody>
          <a:bodyPr/>
          <a:lstStyle/>
          <a:p>
            <a:pPr marL="0" indent="0" algn="ctr">
              <a:buNone/>
            </a:pPr>
            <a:r>
              <a:rPr lang="ar-EG" sz="5400" dirty="0" smtClean="0"/>
              <a:t>اعرف قدراتك...</a:t>
            </a:r>
            <a:br>
              <a:rPr lang="ar-EG" sz="5400" dirty="0" smtClean="0"/>
            </a:br>
            <a:r>
              <a:rPr lang="ar-EG" sz="5400" dirty="0" smtClean="0"/>
              <a:t>حفزها ...</a:t>
            </a:r>
            <a:r>
              <a:rPr lang="ar-EG" sz="5400" dirty="0"/>
              <a:t/>
            </a:r>
            <a:br>
              <a:rPr lang="ar-EG" sz="5400" dirty="0"/>
            </a:br>
            <a:r>
              <a:rPr lang="ar-EG" sz="5400" dirty="0" smtClean="0"/>
              <a:t>نميها</a:t>
            </a:r>
            <a:r>
              <a:rPr lang="ar-EG" sz="5400" dirty="0"/>
              <a:t>...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273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9" b="10899"/>
          <a:stretch>
            <a:fillRect/>
          </a:stretch>
        </p:blipFill>
        <p:spPr>
          <a:xfrm>
            <a:off x="2362200" y="2438400"/>
            <a:ext cx="4114800" cy="312780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383538" cy="1752600"/>
          </a:xfrm>
        </p:spPr>
        <p:txBody>
          <a:bodyPr/>
          <a:lstStyle/>
          <a:p>
            <a:pPr algn="ctr"/>
            <a:r>
              <a:rPr lang="ar-EG" sz="4400" dirty="0"/>
              <a:t>اذا  لابد </a:t>
            </a:r>
            <a:r>
              <a:rPr lang="ar-EG" sz="4400" dirty="0" smtClean="0"/>
              <a:t>من التغيير</a:t>
            </a:r>
            <a:br>
              <a:rPr lang="ar-EG" sz="4400" dirty="0" smtClean="0"/>
            </a:br>
            <a:r>
              <a:rPr lang="ar-EG" sz="4400" dirty="0" smtClean="0"/>
              <a:t>فكيف..؟؟...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15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الاستمرار..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00" y="878681"/>
            <a:ext cx="3400425" cy="46005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ar-EG" sz="2000" dirty="0" smtClean="0"/>
              <a:t>لا وقت  للتوقف ..... ولا داعى له ....هناك</a:t>
            </a:r>
            <a:r>
              <a:rPr lang="ar-EG" dirty="0" smtClean="0"/>
              <a:t> </a:t>
            </a:r>
            <a:r>
              <a:rPr lang="ar-EG" sz="2000" dirty="0" smtClean="0"/>
              <a:t>الكثير بداخلنا...والوقت لا ينتظر احد...</a:t>
            </a:r>
            <a:r>
              <a:rPr lang="ar-EG" dirty="0" smtClean="0"/>
              <a:t>.</a:t>
            </a:r>
          </a:p>
          <a:p>
            <a:pPr algn="r" rtl="1"/>
            <a:r>
              <a:rPr lang="ar-EG" sz="2000" dirty="0" smtClean="0"/>
              <a:t>ولديك  القدرات ...فلا صعب امام الاصرار...ان شاء الله...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97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" y="0"/>
            <a:ext cx="91269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فقط  الاراده....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170781"/>
            <a:ext cx="4016375" cy="40163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EG" sz="2000" dirty="0" smtClean="0"/>
              <a:t>ولا تيأس  ابدا....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0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129</Words>
  <Application>Microsoft Office PowerPoint</Application>
  <PresentationFormat>On-screen Show (4:3)</PresentationFormat>
  <Paragraphs>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Slipstream</vt:lpstr>
      <vt:lpstr>بسم الله الرحمن الرحيم ........ اعرف  قدراتك...</vt:lpstr>
      <vt:lpstr>PowerPoint Presentation</vt:lpstr>
      <vt:lpstr>اعرف قدراتك... حفزها ... نميها...</vt:lpstr>
      <vt:lpstr>PowerPoint Presentation</vt:lpstr>
      <vt:lpstr>اذا  لابد من التغيير فكيف..؟؟...</vt:lpstr>
      <vt:lpstr>PowerPoint Presentation</vt:lpstr>
      <vt:lpstr>الاستمرار.. </vt:lpstr>
      <vt:lpstr>PowerPoint Presentation</vt:lpstr>
      <vt:lpstr>فقط  الاراده....</vt:lpstr>
      <vt:lpstr>PowerPoint Presentation</vt:lpstr>
      <vt:lpstr>PowerPoint Presentation</vt:lpstr>
      <vt:lpstr>PowerPoint Presentation</vt:lpstr>
      <vt:lpstr>PowerPoint Presentation</vt:lpstr>
      <vt:lpstr>وماذا افعل ان لم اجد اى طريق..؟؟.</vt:lpstr>
      <vt:lpstr>PowerPoint Presentation</vt:lpstr>
      <vt:lpstr>PowerPoint Presentation</vt:lpstr>
      <vt:lpstr>واياك  واليأس..انزعه من قاموس حياتك....</vt:lpstr>
      <vt:lpstr>PowerPoint Presentation</vt:lpstr>
      <vt:lpstr>النتيجه = نجاح  او نجاح.... ان شاء الله...</vt:lpstr>
      <vt:lpstr>انظر اين انت الان ....وانطلق....وستصل ان شاء الله....</vt:lpstr>
      <vt:lpstr>PowerPoint Presentation</vt:lpstr>
      <vt:lpstr>PowerPoint Presentation</vt:lpstr>
      <vt:lpstr> «سبحانك اللهم وبحمدك اشهد ان لا اله الا انت استغفرك واتوب اليك»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اعرف  قدراتك...</dc:title>
  <dc:creator>emy</dc:creator>
  <cp:lastModifiedBy>emy</cp:lastModifiedBy>
  <cp:revision>15</cp:revision>
  <dcterms:created xsi:type="dcterms:W3CDTF">2006-08-16T00:00:00Z</dcterms:created>
  <dcterms:modified xsi:type="dcterms:W3CDTF">2014-03-09T10:59:27Z</dcterms:modified>
</cp:coreProperties>
</file>