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72C9-09C5-420D-BE04-F5A74B897A2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1141-81DC-45BB-B982-41787C13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8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72C9-09C5-420D-BE04-F5A74B897A2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1141-81DC-45BB-B982-41787C13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5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72C9-09C5-420D-BE04-F5A74B897A2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1141-81DC-45BB-B982-41787C13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2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72C9-09C5-420D-BE04-F5A74B897A2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1141-81DC-45BB-B982-41787C13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5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72C9-09C5-420D-BE04-F5A74B897A2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1141-81DC-45BB-B982-41787C13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72C9-09C5-420D-BE04-F5A74B897A2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1141-81DC-45BB-B982-41787C13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72C9-09C5-420D-BE04-F5A74B897A2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1141-81DC-45BB-B982-41787C13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72C9-09C5-420D-BE04-F5A74B897A2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1141-81DC-45BB-B982-41787C13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72C9-09C5-420D-BE04-F5A74B897A2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1141-81DC-45BB-B982-41787C13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8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72C9-09C5-420D-BE04-F5A74B897A2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1141-81DC-45BB-B982-41787C13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7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72C9-09C5-420D-BE04-F5A74B897A2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1141-81DC-45BB-B982-41787C13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6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972C9-09C5-420D-BE04-F5A74B897A2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1141-81DC-45BB-B982-41787C13A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9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4eo8ticwqscd/stem-cell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u="sng" dirty="0">
                <a:hlinkClick r:id="rId2"/>
              </a:rPr>
              <a:t>http://prezi.com/4eo8ticwqscd/stem-cells</a:t>
            </a:r>
            <a:r>
              <a:rPr lang="ar-SA" sz="3200" u="sng" dirty="0">
                <a:hlinkClick r:id="rId2"/>
              </a:rPr>
              <a:t>/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1959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http://prezi.com/4eo8ticwqscd/stem-cells/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http://prezi.com/4eo8ticwqscd/stem-cells/ </dc:title>
  <dc:creator>Windows User</dc:creator>
  <cp:lastModifiedBy>Windows User</cp:lastModifiedBy>
  <cp:revision>1</cp:revision>
  <dcterms:created xsi:type="dcterms:W3CDTF">2014-03-25T11:56:25Z</dcterms:created>
  <dcterms:modified xsi:type="dcterms:W3CDTF">2014-03-25T11:59:18Z</dcterms:modified>
</cp:coreProperties>
</file>