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4" r:id="rId6"/>
    <p:sldId id="258" r:id="rId7"/>
    <p:sldId id="267" r:id="rId8"/>
    <p:sldId id="266" r:id="rId9"/>
    <p:sldId id="260" r:id="rId10"/>
    <p:sldId id="261" r:id="rId11"/>
    <p:sldId id="265" r:id="rId12"/>
    <p:sldId id="263" r:id="rId13"/>
    <p:sldId id="270" r:id="rId14"/>
    <p:sldId id="271" r:id="rId15"/>
    <p:sldId id="26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55" autoAdjust="0"/>
    <p:restoredTop sz="94660"/>
  </p:normalViewPr>
  <p:slideViewPr>
    <p:cSldViewPr>
      <p:cViewPr varScale="1">
        <p:scale>
          <a:sx n="88" d="100"/>
          <a:sy n="8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PT\&#1594;&#1585;&#1576;%20&#1587;&#1607;&#1610;&#1604;\&#1605;&#1606;&#1610;&#1585;%20&#1575;&#1601;&#1578;&#1581;%20&#1602;&#1604;&#1576;&#1603;_3_clip0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ernalegypt.org/" TargetMode="External"/><Relationship Id="rId2" Type="http://schemas.openxmlformats.org/officeDocument/2006/relationships/hyperlink" Target="http://www.nubamuseum.gov.e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04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dirty="0" smtClean="0">
                <a:solidFill>
                  <a:schemeClr val="accent6">
                    <a:lumMod val="50000"/>
                  </a:schemeClr>
                </a:solidFill>
              </a:rPr>
              <a:t>بلد بلا عنوان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;) ;)</a:t>
            </a:r>
            <a:r>
              <a:rPr lang="ar-EG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0" y="6488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1</a:t>
            </a:r>
            <a:endParaRPr lang="en-US" dirty="0"/>
          </a:p>
        </p:txBody>
      </p:sp>
      <p:pic>
        <p:nvPicPr>
          <p:cNvPr id="2050" name="Picture 2" descr="D:\PPT\غرب سهيل\07-egypt-gallery-anakato-hotel_37062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3886200" cy="4732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D:\PPT\غرب سهيل\untitled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3962399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 smtClean="0">
                <a:solidFill>
                  <a:schemeClr val="accent6">
                    <a:lumMod val="50000"/>
                  </a:schemeClr>
                </a:solidFill>
              </a:rPr>
              <a:t>محاولات للانقاذ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D:\PPT\غرب سهيل\Pic\Abu_simbel_movin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3463925" cy="5100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D:\PPT\غرب سهيل\ABOU-SIMBEL-UNESC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1295400"/>
            <a:ext cx="3962401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10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 smtClean="0">
                <a:solidFill>
                  <a:schemeClr val="accent6">
                    <a:lumMod val="50000"/>
                  </a:schemeClr>
                </a:solidFill>
              </a:rPr>
              <a:t>لوحة المجاعة و سبع سنوات من الجفاف !!!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لوحة المجاع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81200"/>
            <a:ext cx="4876800" cy="37551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686800" y="647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dirty="0" smtClean="0">
                <a:solidFill>
                  <a:schemeClr val="accent6">
                    <a:lumMod val="50000"/>
                  </a:schemeClr>
                </a:solidFill>
              </a:rPr>
              <a:t>تواريخ هامة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0600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524000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 smtClean="0"/>
              <a:t>26 يوليو عام 1956 تأميم قناة السويس</a:t>
            </a:r>
          </a:p>
          <a:p>
            <a:pPr algn="r"/>
            <a:endParaRPr lang="ar-EG" dirty="0" smtClean="0"/>
          </a:p>
          <a:p>
            <a:pPr algn="r"/>
            <a:r>
              <a:rPr lang="ar-EG" dirty="0" smtClean="0"/>
              <a:t>يناير1960  البدأ فى بناء السد العالى</a:t>
            </a:r>
          </a:p>
          <a:p>
            <a:pPr algn="r"/>
            <a:endParaRPr lang="ar-EG" dirty="0" smtClean="0"/>
          </a:p>
          <a:p>
            <a:pPr algn="r"/>
            <a:r>
              <a:rPr lang="ar-EG" dirty="0" smtClean="0"/>
              <a:t>إنطلقت الشرارة الأولى من محطة كهرباء السد العالي في 9 يناير 1969</a:t>
            </a:r>
          </a:p>
          <a:p>
            <a:pPr algn="r"/>
            <a:endParaRPr lang="ar-EG" dirty="0" smtClean="0"/>
          </a:p>
          <a:p>
            <a:pPr algn="r"/>
            <a:r>
              <a:rPr lang="ar-EG" dirty="0" smtClean="0"/>
              <a:t>1902 والذى يمثل أول هجرة للنوبة وحتى عام 1964</a:t>
            </a:r>
          </a:p>
          <a:p>
            <a:pPr algn="r"/>
            <a:endParaRPr lang="ar-EG" dirty="0" smtClean="0"/>
          </a:p>
          <a:p>
            <a:pPr algn="r"/>
            <a:r>
              <a:rPr lang="en-US" dirty="0" smtClean="0"/>
              <a:t>  </a:t>
            </a:r>
            <a:r>
              <a:rPr lang="ar-SA" dirty="0" smtClean="0"/>
              <a:t> الثامن من مارس سنة 1960</a:t>
            </a:r>
            <a:endParaRPr lang="en-US" dirty="0" smtClean="0"/>
          </a:p>
          <a:p>
            <a:pPr algn="r"/>
            <a:r>
              <a:rPr lang="ar-SA" dirty="0" smtClean="0"/>
              <a:t>أصدرت هيئة اليونسكو نداءاً إلى العالم للمشاركة المالية والفنية لإنقاذ آثار النوبة</a:t>
            </a:r>
            <a:endParaRPr lang="ar-EG" dirty="0" smtClean="0"/>
          </a:p>
          <a:p>
            <a:pPr algn="r"/>
            <a:endParaRPr lang="ar-EG" dirty="0" smtClean="0"/>
          </a:p>
          <a:p>
            <a:pPr algn="r"/>
            <a:r>
              <a:rPr lang="ar-EG" dirty="0" smtClean="0"/>
              <a:t> عام 196 ق.م  نحتت لوحة المجاعة 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منير افتح قلبك_3_clip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04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dirty="0" smtClean="0">
                <a:solidFill>
                  <a:schemeClr val="accent6">
                    <a:lumMod val="50000"/>
                  </a:schemeClr>
                </a:solidFill>
              </a:rPr>
              <a:t>العنوان ؟؟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PPT\غرب سهيل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3886200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6868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0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dirty="0" smtClean="0">
                <a:solidFill>
                  <a:schemeClr val="accent6">
                    <a:lumMod val="50000"/>
                  </a:schemeClr>
                </a:solidFill>
              </a:rPr>
              <a:t>المراجع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www.nubamuseum.gov.eg</a:t>
            </a:r>
            <a:endParaRPr lang="ar-EG" dirty="0" smtClean="0"/>
          </a:p>
          <a:p>
            <a:pPr algn="ctr"/>
            <a:r>
              <a:rPr lang="en-US" dirty="0" smtClean="0">
                <a:hlinkClick r:id="rId3"/>
              </a:rPr>
              <a:t>www.eternalegypt.org</a:t>
            </a:r>
            <a:endParaRPr lang="en-US" dirty="0" smtClean="0"/>
          </a:p>
          <a:p>
            <a:pPr algn="ctr"/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مختصر تاريخ النوبة لدكتور سامى جمعة </a:t>
            </a:r>
            <a:r>
              <a:rPr lang="ar-EG" dirty="0" smtClean="0"/>
              <a:t>على</a:t>
            </a:r>
            <a:endParaRPr lang="ar-EG" dirty="0" smtClean="0"/>
          </a:p>
          <a:p>
            <a:pPr algn="ctr" rtl="1"/>
            <a:r>
              <a:rPr lang="ar-EG" dirty="0" smtClean="0"/>
              <a:t>هكذا تكلم النوبيون لدكتور ماهر احمد زكى</a:t>
            </a:r>
          </a:p>
          <a:p>
            <a:pPr algn="ctr" rtl="1"/>
            <a:r>
              <a:rPr lang="ar-EG" dirty="0" smtClean="0"/>
              <a:t>هجرة النوبيون لحسن دفع الله</a:t>
            </a:r>
          </a:p>
          <a:p>
            <a:pPr algn="ctr" rtl="1"/>
            <a:r>
              <a:rPr lang="ar-EG" dirty="0" smtClean="0"/>
              <a:t>من ثقافة وتاريخ النوبة لفؤاد عكود</a:t>
            </a:r>
          </a:p>
          <a:p>
            <a:pPr algn="ctr" rtl="1"/>
            <a:r>
              <a:rPr lang="ar-EG" dirty="0" smtClean="0"/>
              <a:t>اوراق نوبية لحمزة الباقر</a:t>
            </a:r>
          </a:p>
          <a:p>
            <a:pPr algn="ctr" rtl="1"/>
            <a:r>
              <a:rPr lang="ar-EG" dirty="0" smtClean="0"/>
              <a:t>حملة اليونيسكو لدكتور محمد غيطاس</a:t>
            </a:r>
          </a:p>
          <a:p>
            <a:pPr algn="ctr" rtl="1"/>
            <a:r>
              <a:rPr lang="ar-EG" dirty="0" smtClean="0"/>
              <a:t>النوبة الجديدة لدكتور السيد حامد</a:t>
            </a:r>
          </a:p>
          <a:p>
            <a:endParaRPr lang="ar-E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7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-you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0" y="23622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 smtClean="0">
                <a:solidFill>
                  <a:schemeClr val="accent6">
                    <a:lumMod val="50000"/>
                  </a:schemeClr>
                </a:solidFill>
              </a:rPr>
              <a:t>غرب سهيل  . . . قطعة من ارض مصر !!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647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2</a:t>
            </a:r>
            <a:endParaRPr lang="en-US" dirty="0"/>
          </a:p>
        </p:txBody>
      </p:sp>
      <p:pic>
        <p:nvPicPr>
          <p:cNvPr id="1026" name="Picture 2" descr="D:\PPT\غرب سهيل\20140326_114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1"/>
            <a:ext cx="4876800" cy="6095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dirty="0" smtClean="0">
                <a:solidFill>
                  <a:schemeClr val="accent6">
                    <a:lumMod val="50000"/>
                  </a:schemeClr>
                </a:solidFill>
              </a:rPr>
              <a:t>اصل  كلمة نوبة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488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3</a:t>
            </a:r>
            <a:endParaRPr lang="en-US" dirty="0"/>
          </a:p>
        </p:txBody>
      </p:sp>
      <p:pic>
        <p:nvPicPr>
          <p:cNvPr id="1026" name="Picture 2" descr="D:\PPT\غرب سهيل\Gold-g7_60515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5100637" cy="4085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D:\PPT\غرب سهيل\Gold-g7_60515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5100637" cy="4085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304800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 smtClean="0"/>
              <a:t>النوبة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6629400" y="228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النوبة العليا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228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النوبة السفلى</a:t>
            </a:r>
            <a:endParaRPr lang="en-US" dirty="0"/>
          </a:p>
        </p:txBody>
      </p:sp>
      <p:cxnSp>
        <p:nvCxnSpPr>
          <p:cNvPr id="6" name="Straight Arrow Connector 5"/>
          <p:cNvCxnSpPr>
            <a:stCxn id="2" idx="5"/>
            <a:endCxn id="3" idx="1"/>
          </p:cNvCxnSpPr>
          <p:nvPr/>
        </p:nvCxnSpPr>
        <p:spPr>
          <a:xfrm rot="16200000" flipH="1">
            <a:off x="5518756" y="1175356"/>
            <a:ext cx="1009418" cy="1479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  <a:endCxn id="4" idx="7"/>
          </p:cNvCxnSpPr>
          <p:nvPr/>
        </p:nvCxnSpPr>
        <p:spPr>
          <a:xfrm rot="5400000">
            <a:off x="2653926" y="1137256"/>
            <a:ext cx="1009418" cy="1555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4"/>
            <a:endCxn id="24" idx="0"/>
          </p:cNvCxnSpPr>
          <p:nvPr/>
        </p:nvCxnSpPr>
        <p:spPr>
          <a:xfrm rot="5400000">
            <a:off x="6705600" y="3581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4"/>
            <a:endCxn id="25" idx="0"/>
          </p:cNvCxnSpPr>
          <p:nvPr/>
        </p:nvCxnSpPr>
        <p:spPr>
          <a:xfrm rot="5400000">
            <a:off x="1657350" y="356235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553200" y="39624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السودان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447800" y="39624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مصر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24" idx="5"/>
            <a:endCxn id="58" idx="0"/>
          </p:cNvCxnSpPr>
          <p:nvPr/>
        </p:nvCxnSpPr>
        <p:spPr>
          <a:xfrm rot="16200000" flipH="1">
            <a:off x="7154348" y="4792148"/>
            <a:ext cx="1232274" cy="613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4" idx="3"/>
            <a:endCxn id="59" idx="0"/>
          </p:cNvCxnSpPr>
          <p:nvPr/>
        </p:nvCxnSpPr>
        <p:spPr>
          <a:xfrm rot="5400000">
            <a:off x="5805628" y="4734999"/>
            <a:ext cx="1156074" cy="651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5" idx="5"/>
            <a:endCxn id="60" idx="0"/>
          </p:cNvCxnSpPr>
          <p:nvPr/>
        </p:nvCxnSpPr>
        <p:spPr>
          <a:xfrm rot="16200000" flipH="1">
            <a:off x="2138618" y="4767518"/>
            <a:ext cx="1079874" cy="510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5" idx="3"/>
            <a:endCxn id="61" idx="0"/>
          </p:cNvCxnSpPr>
          <p:nvPr/>
        </p:nvCxnSpPr>
        <p:spPr>
          <a:xfrm rot="5400000">
            <a:off x="743908" y="4767519"/>
            <a:ext cx="1156074" cy="586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543800" y="57150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الجندل</a:t>
            </a:r>
          </a:p>
          <a:p>
            <a:pPr algn="ctr"/>
            <a:r>
              <a:rPr lang="ar-EG" dirty="0" smtClean="0"/>
              <a:t>الثالث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486400" y="56388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الجندل </a:t>
            </a:r>
          </a:p>
          <a:p>
            <a:pPr algn="ctr"/>
            <a:r>
              <a:rPr lang="ar-EG" dirty="0" smtClean="0"/>
              <a:t>الرابع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362200" y="5562600"/>
            <a:ext cx="1143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الجندل</a:t>
            </a:r>
          </a:p>
          <a:p>
            <a:pPr algn="ctr"/>
            <a:r>
              <a:rPr lang="ar-EG" dirty="0" smtClean="0"/>
              <a:t>الاول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457200" y="5638800"/>
            <a:ext cx="1143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الجندل</a:t>
            </a:r>
          </a:p>
          <a:p>
            <a:pPr algn="ctr"/>
            <a:r>
              <a:rPr lang="ar-EG" dirty="0" smtClean="0"/>
              <a:t>الثانى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63000" y="655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4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dirty="0" smtClean="0">
                <a:solidFill>
                  <a:schemeClr val="accent6">
                    <a:lumMod val="50000"/>
                  </a:schemeClr>
                </a:solidFill>
              </a:rPr>
              <a:t>جنادل النيل واعاقة لحركة الملاحة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0" y="655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5</a:t>
            </a:r>
            <a:endParaRPr lang="en-US" dirty="0"/>
          </a:p>
        </p:txBody>
      </p:sp>
      <p:pic>
        <p:nvPicPr>
          <p:cNvPr id="2051" name="Picture 3" descr="D:\PPT\غرب سهيل\2603201411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95400"/>
            <a:ext cx="4429125" cy="5229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 smtClean="0">
                <a:solidFill>
                  <a:schemeClr val="accent6">
                    <a:lumMod val="50000"/>
                  </a:schemeClr>
                </a:solidFill>
              </a:rPr>
              <a:t>النهضة الناصرية و غرق بلاد النوبة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0" y="655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6</a:t>
            </a:r>
            <a:endParaRPr lang="en-US" dirty="0"/>
          </a:p>
        </p:txBody>
      </p:sp>
      <p:pic>
        <p:nvPicPr>
          <p:cNvPr id="1026" name="Picture 2" descr="J:\غرب سهيل\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000750" cy="4467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 smtClean="0">
                <a:solidFill>
                  <a:schemeClr val="accent6">
                    <a:lumMod val="50000"/>
                  </a:schemeClr>
                </a:solidFill>
              </a:rPr>
              <a:t>وداعا </a:t>
            </a:r>
            <a:r>
              <a:rPr lang="ar-EG" sz="2800" smtClean="0">
                <a:solidFill>
                  <a:schemeClr val="accent6">
                    <a:lumMod val="50000"/>
                  </a:schemeClr>
                </a:solidFill>
              </a:rPr>
              <a:t>يا ديارى </a:t>
            </a:r>
            <a:r>
              <a:rPr lang="ar-EG" sz="2800" dirty="0" smtClean="0">
                <a:solidFill>
                  <a:schemeClr val="accent6">
                    <a:lumMod val="50000"/>
                  </a:schemeClr>
                </a:solidFill>
              </a:rPr>
              <a:t>الحبيبة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slide0030_image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4495800" cy="429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 smtClean="0"/>
              <a:t>7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 smtClean="0">
                <a:solidFill>
                  <a:schemeClr val="accent6">
                    <a:lumMod val="50000"/>
                  </a:schemeClr>
                </a:solidFill>
              </a:rPr>
              <a:t>مادة 236 وحقوق النوبين </a:t>
            </a:r>
            <a:r>
              <a:rPr lang="ar-EG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1026" name="Picture 2" descr="D:\PPT\غرب سهيل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5029200" cy="376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dirty="0" smtClean="0">
                <a:solidFill>
                  <a:schemeClr val="accent6">
                    <a:lumMod val="50000"/>
                  </a:schemeClr>
                </a:solidFill>
              </a:rPr>
              <a:t>تراث مصرى ضائع تحت مياه عذبة !!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3" descr="D:\PPT\غرب سهيل\654_6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905000"/>
            <a:ext cx="4191000" cy="3962400"/>
          </a:xfrm>
          <a:prstGeom prst="rect">
            <a:avLst/>
          </a:prstGeom>
          <a:noFill/>
        </p:spPr>
      </p:pic>
      <p:pic>
        <p:nvPicPr>
          <p:cNvPr id="4" name="Picture 2" descr="D:\PPT\غرب سهيل\_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57400"/>
            <a:ext cx="3810001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39200" y="655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125</Words>
  <Application>Microsoft Office PowerPoint</Application>
  <PresentationFormat>On-screen Show (4:3)</PresentationFormat>
  <Paragraphs>62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Tota</cp:lastModifiedBy>
  <cp:revision>97</cp:revision>
  <dcterms:created xsi:type="dcterms:W3CDTF">2006-08-16T00:00:00Z</dcterms:created>
  <dcterms:modified xsi:type="dcterms:W3CDTF">2014-03-29T07:22:22Z</dcterms:modified>
</cp:coreProperties>
</file>