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6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035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808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9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8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3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53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876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119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3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76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C28FD-A98C-49EE-9A33-D9F04A4BBFD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97F2-674C-49F4-87C1-7332313937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113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npty5a1vwzsy/white-masked-show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1"/>
            <a:ext cx="8839200" cy="268605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http://prezi.com/npty5a1vwzsy/white-masked-show/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57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http://prezi.com/npty5a1vwzsy/white-masked-show/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http://prezi.com/npty5a1vwzsy/white-masked-show/ </dc:title>
  <dc:creator>Windows User</dc:creator>
  <cp:lastModifiedBy>Windows User</cp:lastModifiedBy>
  <cp:revision>1</cp:revision>
  <dcterms:created xsi:type="dcterms:W3CDTF">2014-04-23T09:59:10Z</dcterms:created>
  <dcterms:modified xsi:type="dcterms:W3CDTF">2014-04-23T09:59:41Z</dcterms:modified>
</cp:coreProperties>
</file>