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5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6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1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2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4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2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1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5121-FE8B-4146-9E0A-2D223958F35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03675-7B33-4BDB-84A2-9BA4E9E5E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oonu0ez9lsix/hematological-malignancy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Presentation: Hematological Malignancy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by Eman Khaled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://prezi.com/oonu0ez9lsix/hematological-malignancy/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Presentation: Hematological Malignancy by Eman Khaled   https://prezi.com/oonu0ez9lsix/hematological-malignancy/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Presentation: Hematological Malignancy by Eman Khaled   https://prezi.com/oonu0ez9lsix/hematological-malignancy/</dc:title>
  <dc:creator>Windows User</dc:creator>
  <cp:lastModifiedBy>Windows User</cp:lastModifiedBy>
  <cp:revision>1</cp:revision>
  <dcterms:created xsi:type="dcterms:W3CDTF">2015-01-08T13:03:12Z</dcterms:created>
  <dcterms:modified xsi:type="dcterms:W3CDTF">2015-01-08T13:06:08Z</dcterms:modified>
</cp:coreProperties>
</file>