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0" r:id="rId3"/>
    <p:sldId id="261" r:id="rId4"/>
    <p:sldId id="263" r:id="rId5"/>
    <p:sldId id="264" r:id="rId6"/>
    <p:sldId id="265" r:id="rId7"/>
    <p:sldId id="274" r:id="rId8"/>
    <p:sldId id="266" r:id="rId9"/>
    <p:sldId id="258" r:id="rId10"/>
    <p:sldId id="273" r:id="rId11"/>
    <p:sldId id="260" r:id="rId12"/>
    <p:sldId id="270" r:id="rId13"/>
    <p:sldId id="275" r:id="rId14"/>
    <p:sldId id="271" r:id="rId15"/>
    <p:sldId id="276" r:id="rId16"/>
    <p:sldId id="277" r:id="rId17"/>
    <p:sldId id="278"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3D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48" d="100"/>
          <a:sy n="48" d="100"/>
        </p:scale>
        <p:origin x="-29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3CD59-5A91-450C-BD98-97C160080E8B}" type="doc">
      <dgm:prSet loTypeId="urn:microsoft.com/office/officeart/2005/8/layout/process4" loCatId="list" qsTypeId="urn:microsoft.com/office/officeart/2005/8/quickstyle/3d1" qsCatId="3D" csTypeId="urn:microsoft.com/office/officeart/2005/8/colors/colorful3" csCatId="colorful" phldr="1"/>
      <dgm:spPr/>
      <dgm:t>
        <a:bodyPr/>
        <a:lstStyle/>
        <a:p>
          <a:pPr rtl="1"/>
          <a:endParaRPr lang="ar-EG"/>
        </a:p>
      </dgm:t>
    </dgm:pt>
    <dgm:pt modelId="{F6CB669C-D6BA-4BD5-8EBB-5AB363F4209C}">
      <dgm:prSet phldrT="[Text]" custT="1"/>
      <dgm:spPr/>
      <dgm:t>
        <a:bodyPr/>
        <a:lstStyle/>
        <a:p>
          <a:pPr rtl="1"/>
          <a:r>
            <a:rPr lang="ar-EG" sz="4000" b="1" dirty="0" smtClean="0">
              <a:latin typeface="Andalus" pitchFamily="18" charset="-78"/>
              <a:cs typeface="Andalus" pitchFamily="18" charset="-78"/>
            </a:rPr>
            <a:t>انواع التاريخ</a:t>
          </a:r>
          <a:endParaRPr lang="ar-EG" sz="4000" b="1" dirty="0">
            <a:latin typeface="Andalus" pitchFamily="18" charset="-78"/>
            <a:cs typeface="Andalus" pitchFamily="18" charset="-78"/>
          </a:endParaRPr>
        </a:p>
      </dgm:t>
    </dgm:pt>
    <dgm:pt modelId="{057878B2-58B4-4B61-B8E9-8C16DC4ACFDB}" type="parTrans" cxnId="{60CC1BD7-8333-4287-A782-F106BE1CEE96}">
      <dgm:prSet/>
      <dgm:spPr/>
      <dgm:t>
        <a:bodyPr/>
        <a:lstStyle/>
        <a:p>
          <a:pPr rtl="1"/>
          <a:endParaRPr lang="ar-EG"/>
        </a:p>
      </dgm:t>
    </dgm:pt>
    <dgm:pt modelId="{DEC3959A-2048-4E5B-8B40-8658ABF8AE39}" type="sibTrans" cxnId="{60CC1BD7-8333-4287-A782-F106BE1CEE96}">
      <dgm:prSet/>
      <dgm:spPr/>
      <dgm:t>
        <a:bodyPr/>
        <a:lstStyle/>
        <a:p>
          <a:pPr rtl="1"/>
          <a:endParaRPr lang="ar-EG"/>
        </a:p>
      </dgm:t>
    </dgm:pt>
    <dgm:pt modelId="{C55814DE-C77A-493E-94C5-608EA80CD16B}">
      <dgm:prSet phldrT="[Text]" custT="1"/>
      <dgm:spPr/>
      <dgm:t>
        <a:bodyPr/>
        <a:lstStyle/>
        <a:p>
          <a:pPr rtl="1"/>
          <a:r>
            <a:rPr lang="ar-EG" sz="3200" dirty="0" smtClean="0">
              <a:latin typeface="Andalus" pitchFamily="18" charset="-78"/>
              <a:cs typeface="Andalus" pitchFamily="18" charset="-78"/>
            </a:rPr>
            <a:t>تاريخ الاسكندر</a:t>
          </a:r>
          <a:endParaRPr lang="ar-EG" sz="3200" dirty="0">
            <a:latin typeface="Andalus" pitchFamily="18" charset="-78"/>
            <a:cs typeface="Andalus" pitchFamily="18" charset="-78"/>
          </a:endParaRPr>
        </a:p>
      </dgm:t>
    </dgm:pt>
    <dgm:pt modelId="{BEE6F6B2-1F6D-423D-8577-D2A19B4D07D7}" type="parTrans" cxnId="{DE5446E4-1318-4BA2-8149-DF6044B302F3}">
      <dgm:prSet/>
      <dgm:spPr/>
      <dgm:t>
        <a:bodyPr/>
        <a:lstStyle/>
        <a:p>
          <a:pPr rtl="1"/>
          <a:endParaRPr lang="ar-EG"/>
        </a:p>
      </dgm:t>
    </dgm:pt>
    <dgm:pt modelId="{0058417E-C8F8-454D-8327-E6E80CB26DD0}" type="sibTrans" cxnId="{DE5446E4-1318-4BA2-8149-DF6044B302F3}">
      <dgm:prSet/>
      <dgm:spPr/>
      <dgm:t>
        <a:bodyPr/>
        <a:lstStyle/>
        <a:p>
          <a:pPr rtl="1"/>
          <a:endParaRPr lang="ar-EG"/>
        </a:p>
      </dgm:t>
    </dgm:pt>
    <dgm:pt modelId="{517E5F78-0DAB-4FD1-9E1D-8FD710CDB222}">
      <dgm:prSet phldrT="[Text]" custT="1"/>
      <dgm:spPr/>
      <dgm:t>
        <a:bodyPr/>
        <a:lstStyle/>
        <a:p>
          <a:pPr rtl="1"/>
          <a:r>
            <a:rPr lang="ar-EG" sz="3200" dirty="0" smtClean="0">
              <a:latin typeface="Andalus" pitchFamily="18" charset="-78"/>
              <a:cs typeface="Andalus" pitchFamily="18" charset="-78"/>
            </a:rPr>
            <a:t>تاريخ العالم</a:t>
          </a:r>
          <a:endParaRPr lang="ar-EG" sz="3200" dirty="0">
            <a:latin typeface="Andalus" pitchFamily="18" charset="-78"/>
            <a:cs typeface="Andalus" pitchFamily="18" charset="-78"/>
          </a:endParaRPr>
        </a:p>
      </dgm:t>
    </dgm:pt>
    <dgm:pt modelId="{2A4B0126-6C93-49BD-89AA-E1D39C3D9726}" type="parTrans" cxnId="{21EE477A-D4EC-4B90-BF36-6AC8DA5FAFCC}">
      <dgm:prSet/>
      <dgm:spPr/>
      <dgm:t>
        <a:bodyPr/>
        <a:lstStyle/>
        <a:p>
          <a:pPr rtl="1"/>
          <a:endParaRPr lang="ar-EG"/>
        </a:p>
      </dgm:t>
    </dgm:pt>
    <dgm:pt modelId="{9E3FC941-2215-467C-B4DA-2221EB41BF1E}" type="sibTrans" cxnId="{21EE477A-D4EC-4B90-BF36-6AC8DA5FAFCC}">
      <dgm:prSet/>
      <dgm:spPr/>
      <dgm:t>
        <a:bodyPr/>
        <a:lstStyle/>
        <a:p>
          <a:pPr rtl="1"/>
          <a:endParaRPr lang="ar-EG"/>
        </a:p>
      </dgm:t>
    </dgm:pt>
    <dgm:pt modelId="{29CD3DCB-D91D-4BEC-BC24-F82B9A36C737}">
      <dgm:prSet phldrT="[Text]" custT="1"/>
      <dgm:spPr/>
      <dgm:t>
        <a:bodyPr/>
        <a:lstStyle/>
        <a:p>
          <a:pPr rtl="1"/>
          <a:r>
            <a:rPr lang="ar-EG" sz="3600" dirty="0" smtClean="0">
              <a:latin typeface="Andalus" pitchFamily="18" charset="-78"/>
              <a:cs typeface="Andalus" pitchFamily="18" charset="-78"/>
            </a:rPr>
            <a:t>تاريخ دقلديانوس</a:t>
          </a:r>
          <a:endParaRPr lang="ar-EG" sz="3600" dirty="0">
            <a:latin typeface="Andalus" pitchFamily="18" charset="-78"/>
            <a:cs typeface="Andalus" pitchFamily="18" charset="-78"/>
          </a:endParaRPr>
        </a:p>
      </dgm:t>
    </dgm:pt>
    <dgm:pt modelId="{E82C6604-D8B7-4289-A55E-2A9C40307FE6}" type="parTrans" cxnId="{210947FC-AA86-4319-8281-1FC28BEADEFC}">
      <dgm:prSet/>
      <dgm:spPr/>
      <dgm:t>
        <a:bodyPr/>
        <a:lstStyle/>
        <a:p>
          <a:pPr rtl="1"/>
          <a:endParaRPr lang="ar-EG"/>
        </a:p>
      </dgm:t>
    </dgm:pt>
    <dgm:pt modelId="{E41E3066-931C-4440-8CF9-B2C92F68885D}" type="sibTrans" cxnId="{210947FC-AA86-4319-8281-1FC28BEADEFC}">
      <dgm:prSet/>
      <dgm:spPr/>
      <dgm:t>
        <a:bodyPr/>
        <a:lstStyle/>
        <a:p>
          <a:pPr rtl="1"/>
          <a:endParaRPr lang="ar-EG"/>
        </a:p>
      </dgm:t>
    </dgm:pt>
    <dgm:pt modelId="{D42EFE4E-59D4-4681-873F-2A3DF8E3FC4C}">
      <dgm:prSet phldrT="[Text]" custT="1"/>
      <dgm:spPr/>
      <dgm:t>
        <a:bodyPr/>
        <a:lstStyle/>
        <a:p>
          <a:pPr rtl="1"/>
          <a:r>
            <a:rPr lang="ar-EG" sz="3200" dirty="0" smtClean="0">
              <a:latin typeface="Andalus" pitchFamily="18" charset="-78"/>
              <a:cs typeface="Andalus" pitchFamily="18" charset="-78"/>
            </a:rPr>
            <a:t>تاريخ يوليوس قيصر</a:t>
          </a:r>
          <a:endParaRPr lang="ar-EG" sz="3200" dirty="0">
            <a:latin typeface="Andalus" pitchFamily="18" charset="-78"/>
            <a:cs typeface="Andalus" pitchFamily="18" charset="-78"/>
          </a:endParaRPr>
        </a:p>
      </dgm:t>
    </dgm:pt>
    <dgm:pt modelId="{B9CA94AB-1C29-47F5-A7FB-0D33480FFA27}" type="parTrans" cxnId="{B9D58676-E2A0-4677-923A-3799BFCB3874}">
      <dgm:prSet/>
      <dgm:spPr/>
      <dgm:t>
        <a:bodyPr/>
        <a:lstStyle/>
        <a:p>
          <a:pPr rtl="1"/>
          <a:endParaRPr lang="ar-EG"/>
        </a:p>
      </dgm:t>
    </dgm:pt>
    <dgm:pt modelId="{5251DAA1-1DFC-4088-9221-9FCDCCA04731}" type="sibTrans" cxnId="{B9D58676-E2A0-4677-923A-3799BFCB3874}">
      <dgm:prSet/>
      <dgm:spPr/>
      <dgm:t>
        <a:bodyPr/>
        <a:lstStyle/>
        <a:p>
          <a:pPr rtl="1"/>
          <a:endParaRPr lang="ar-EG"/>
        </a:p>
      </dgm:t>
    </dgm:pt>
    <dgm:pt modelId="{BC7A75AF-539B-4A81-B37C-A291738BD468}">
      <dgm:prSet phldrT="[Text]" custT="1"/>
      <dgm:spPr/>
      <dgm:t>
        <a:bodyPr/>
        <a:lstStyle/>
        <a:p>
          <a:pPr rtl="1"/>
          <a:r>
            <a:rPr lang="ar-EG" sz="3600" dirty="0" smtClean="0">
              <a:latin typeface="Andalus" pitchFamily="18" charset="-78"/>
              <a:cs typeface="Andalus" pitchFamily="18" charset="-78"/>
            </a:rPr>
            <a:t>التقويم الهجري</a:t>
          </a:r>
          <a:endParaRPr lang="ar-EG" sz="3600" dirty="0">
            <a:latin typeface="Andalus" pitchFamily="18" charset="-78"/>
            <a:cs typeface="Andalus" pitchFamily="18" charset="-78"/>
          </a:endParaRPr>
        </a:p>
      </dgm:t>
    </dgm:pt>
    <dgm:pt modelId="{49C8772C-5D82-44BB-A270-48FE4BE53D07}" type="parTrans" cxnId="{F9FF8398-5837-4DDA-A051-9333D75BBB97}">
      <dgm:prSet/>
      <dgm:spPr/>
      <dgm:t>
        <a:bodyPr/>
        <a:lstStyle/>
        <a:p>
          <a:pPr rtl="1"/>
          <a:endParaRPr lang="ar-EG"/>
        </a:p>
      </dgm:t>
    </dgm:pt>
    <dgm:pt modelId="{6EA8B915-1310-4745-8476-0EA363765EB3}" type="sibTrans" cxnId="{F9FF8398-5837-4DDA-A051-9333D75BBB97}">
      <dgm:prSet/>
      <dgm:spPr/>
      <dgm:t>
        <a:bodyPr/>
        <a:lstStyle/>
        <a:p>
          <a:pPr rtl="1"/>
          <a:endParaRPr lang="ar-EG"/>
        </a:p>
      </dgm:t>
    </dgm:pt>
    <dgm:pt modelId="{0B36818E-6829-4A91-88D2-5BD87FFF4290}">
      <dgm:prSet phldrT="[Text]" custT="1"/>
      <dgm:spPr/>
      <dgm:t>
        <a:bodyPr/>
        <a:lstStyle/>
        <a:p>
          <a:pPr rtl="1"/>
          <a:r>
            <a:rPr lang="ar-EG" sz="3200" dirty="0" smtClean="0">
              <a:latin typeface="Andalus" pitchFamily="18" charset="-78"/>
              <a:cs typeface="Andalus" pitchFamily="18" charset="-78"/>
            </a:rPr>
            <a:t>التقويم الجريجورياني</a:t>
          </a:r>
          <a:br>
            <a:rPr lang="ar-EG" sz="3200" dirty="0" smtClean="0">
              <a:latin typeface="Andalus" pitchFamily="18" charset="-78"/>
              <a:cs typeface="Andalus" pitchFamily="18" charset="-78"/>
            </a:rPr>
          </a:br>
          <a:r>
            <a:rPr lang="ar-EG" sz="3200" dirty="0" smtClean="0">
              <a:latin typeface="Andalus" pitchFamily="18" charset="-78"/>
              <a:cs typeface="Andalus" pitchFamily="18" charset="-78"/>
            </a:rPr>
            <a:t>(التقويم الميلادي)</a:t>
          </a:r>
          <a:endParaRPr lang="ar-EG" sz="3200" dirty="0">
            <a:latin typeface="Andalus" pitchFamily="18" charset="-78"/>
            <a:cs typeface="Andalus" pitchFamily="18" charset="-78"/>
          </a:endParaRPr>
        </a:p>
      </dgm:t>
    </dgm:pt>
    <dgm:pt modelId="{B28E4782-DD8F-498E-BE3A-515F63BFC114}" type="parTrans" cxnId="{2931BB27-C89C-4724-A385-C05B17B25368}">
      <dgm:prSet/>
      <dgm:spPr/>
      <dgm:t>
        <a:bodyPr/>
        <a:lstStyle/>
        <a:p>
          <a:pPr rtl="1"/>
          <a:endParaRPr lang="ar-EG"/>
        </a:p>
      </dgm:t>
    </dgm:pt>
    <dgm:pt modelId="{B57D86F0-047C-4934-A7BD-0B3D792B6B38}" type="sibTrans" cxnId="{2931BB27-C89C-4724-A385-C05B17B25368}">
      <dgm:prSet/>
      <dgm:spPr/>
      <dgm:t>
        <a:bodyPr/>
        <a:lstStyle/>
        <a:p>
          <a:pPr rtl="1"/>
          <a:endParaRPr lang="ar-EG"/>
        </a:p>
      </dgm:t>
    </dgm:pt>
    <dgm:pt modelId="{A0EDA7ED-64E3-41EA-BC29-C53B8765645F}" type="pres">
      <dgm:prSet presAssocID="{EFC3CD59-5A91-450C-BD98-97C160080E8B}" presName="Name0" presStyleCnt="0">
        <dgm:presLayoutVars>
          <dgm:dir/>
          <dgm:animLvl val="lvl"/>
          <dgm:resizeHandles val="exact"/>
        </dgm:presLayoutVars>
      </dgm:prSet>
      <dgm:spPr/>
      <dgm:t>
        <a:bodyPr/>
        <a:lstStyle/>
        <a:p>
          <a:pPr rtl="1"/>
          <a:endParaRPr lang="ar-EG"/>
        </a:p>
      </dgm:t>
    </dgm:pt>
    <dgm:pt modelId="{CA355DDA-4316-4A2C-8138-C0B920457F91}" type="pres">
      <dgm:prSet presAssocID="{BC7A75AF-539B-4A81-B37C-A291738BD468}" presName="boxAndChildren" presStyleCnt="0"/>
      <dgm:spPr/>
    </dgm:pt>
    <dgm:pt modelId="{32B7EBC7-6FB3-42AE-BA3A-DFF9AC066965}" type="pres">
      <dgm:prSet presAssocID="{BC7A75AF-539B-4A81-B37C-A291738BD468}" presName="parentTextBox" presStyleLbl="node1" presStyleIdx="0" presStyleCnt="3"/>
      <dgm:spPr/>
      <dgm:t>
        <a:bodyPr/>
        <a:lstStyle/>
        <a:p>
          <a:pPr rtl="1"/>
          <a:endParaRPr lang="ar-EG"/>
        </a:p>
      </dgm:t>
    </dgm:pt>
    <dgm:pt modelId="{A4B814C6-5AB6-445B-ADA4-7F910BEEAAAA}" type="pres">
      <dgm:prSet presAssocID="{BC7A75AF-539B-4A81-B37C-A291738BD468}" presName="entireBox" presStyleLbl="node1" presStyleIdx="0" presStyleCnt="3" custLinFactNeighborY="72"/>
      <dgm:spPr/>
      <dgm:t>
        <a:bodyPr/>
        <a:lstStyle/>
        <a:p>
          <a:pPr rtl="1"/>
          <a:endParaRPr lang="ar-EG"/>
        </a:p>
      </dgm:t>
    </dgm:pt>
    <dgm:pt modelId="{090359B6-89AA-4B58-8906-DA10B83DC4A3}" type="pres">
      <dgm:prSet presAssocID="{BC7A75AF-539B-4A81-B37C-A291738BD468}" presName="descendantBox" presStyleCnt="0"/>
      <dgm:spPr/>
    </dgm:pt>
    <dgm:pt modelId="{AF242F0B-DE3A-4C89-A401-A84A6050AEDA}" type="pres">
      <dgm:prSet presAssocID="{0B36818E-6829-4A91-88D2-5BD87FFF4290}" presName="childTextBox" presStyleLbl="fgAccFollowNode1" presStyleIdx="0" presStyleCnt="4">
        <dgm:presLayoutVars>
          <dgm:bulletEnabled val="1"/>
        </dgm:presLayoutVars>
      </dgm:prSet>
      <dgm:spPr/>
      <dgm:t>
        <a:bodyPr/>
        <a:lstStyle/>
        <a:p>
          <a:pPr rtl="1"/>
          <a:endParaRPr lang="ar-EG"/>
        </a:p>
      </dgm:t>
    </dgm:pt>
    <dgm:pt modelId="{06637A70-93DD-4DC4-953B-10C59E2A64C8}" type="pres">
      <dgm:prSet presAssocID="{E41E3066-931C-4440-8CF9-B2C92F68885D}" presName="sp" presStyleCnt="0"/>
      <dgm:spPr/>
    </dgm:pt>
    <dgm:pt modelId="{05CDC28C-8C69-4039-912D-CEDA0E8BE1EA}" type="pres">
      <dgm:prSet presAssocID="{29CD3DCB-D91D-4BEC-BC24-F82B9A36C737}" presName="arrowAndChildren" presStyleCnt="0"/>
      <dgm:spPr/>
    </dgm:pt>
    <dgm:pt modelId="{153BDE38-A1DE-41F5-8E46-2DF685C17BC6}" type="pres">
      <dgm:prSet presAssocID="{29CD3DCB-D91D-4BEC-BC24-F82B9A36C737}" presName="parentTextArrow" presStyleLbl="node1" presStyleIdx="0" presStyleCnt="3"/>
      <dgm:spPr/>
      <dgm:t>
        <a:bodyPr/>
        <a:lstStyle/>
        <a:p>
          <a:pPr rtl="1"/>
          <a:endParaRPr lang="ar-EG"/>
        </a:p>
      </dgm:t>
    </dgm:pt>
    <dgm:pt modelId="{5EFCDF6D-B8C8-488F-B780-602AAB97DE56}" type="pres">
      <dgm:prSet presAssocID="{29CD3DCB-D91D-4BEC-BC24-F82B9A36C737}" presName="arrow" presStyleLbl="node1" presStyleIdx="1" presStyleCnt="3"/>
      <dgm:spPr/>
      <dgm:t>
        <a:bodyPr/>
        <a:lstStyle/>
        <a:p>
          <a:pPr rtl="1"/>
          <a:endParaRPr lang="ar-EG"/>
        </a:p>
      </dgm:t>
    </dgm:pt>
    <dgm:pt modelId="{AF0DF3AD-46E4-4782-B1B0-98D72F4C4749}" type="pres">
      <dgm:prSet presAssocID="{29CD3DCB-D91D-4BEC-BC24-F82B9A36C737}" presName="descendantArrow" presStyleCnt="0"/>
      <dgm:spPr/>
    </dgm:pt>
    <dgm:pt modelId="{639D8FCA-C681-4991-88BF-96AD295005D9}" type="pres">
      <dgm:prSet presAssocID="{D42EFE4E-59D4-4681-873F-2A3DF8E3FC4C}" presName="childTextArrow" presStyleLbl="fgAccFollowNode1" presStyleIdx="1" presStyleCnt="4">
        <dgm:presLayoutVars>
          <dgm:bulletEnabled val="1"/>
        </dgm:presLayoutVars>
      </dgm:prSet>
      <dgm:spPr/>
      <dgm:t>
        <a:bodyPr/>
        <a:lstStyle/>
        <a:p>
          <a:pPr rtl="1"/>
          <a:endParaRPr lang="ar-EG"/>
        </a:p>
      </dgm:t>
    </dgm:pt>
    <dgm:pt modelId="{C3E110B4-1DE3-4837-B538-80FE813ACB32}" type="pres">
      <dgm:prSet presAssocID="{DEC3959A-2048-4E5B-8B40-8658ABF8AE39}" presName="sp" presStyleCnt="0"/>
      <dgm:spPr/>
    </dgm:pt>
    <dgm:pt modelId="{804A56CF-B21A-4C5D-9A51-315F5F90DF44}" type="pres">
      <dgm:prSet presAssocID="{F6CB669C-D6BA-4BD5-8EBB-5AB363F4209C}" presName="arrowAndChildren" presStyleCnt="0"/>
      <dgm:spPr/>
    </dgm:pt>
    <dgm:pt modelId="{58AE3782-A10A-4D5C-BEB0-D55835B3EF2C}" type="pres">
      <dgm:prSet presAssocID="{F6CB669C-D6BA-4BD5-8EBB-5AB363F4209C}" presName="parentTextArrow" presStyleLbl="node1" presStyleIdx="1" presStyleCnt="3"/>
      <dgm:spPr/>
      <dgm:t>
        <a:bodyPr/>
        <a:lstStyle/>
        <a:p>
          <a:pPr rtl="1"/>
          <a:endParaRPr lang="ar-EG"/>
        </a:p>
      </dgm:t>
    </dgm:pt>
    <dgm:pt modelId="{88FA165A-A667-464F-B693-055E48F93C3C}" type="pres">
      <dgm:prSet presAssocID="{F6CB669C-D6BA-4BD5-8EBB-5AB363F4209C}" presName="arrow" presStyleLbl="node1" presStyleIdx="2" presStyleCnt="3"/>
      <dgm:spPr/>
      <dgm:t>
        <a:bodyPr/>
        <a:lstStyle/>
        <a:p>
          <a:pPr rtl="1"/>
          <a:endParaRPr lang="ar-EG"/>
        </a:p>
      </dgm:t>
    </dgm:pt>
    <dgm:pt modelId="{0D5488B6-6803-4CEB-A29B-EB916F1A22D6}" type="pres">
      <dgm:prSet presAssocID="{F6CB669C-D6BA-4BD5-8EBB-5AB363F4209C}" presName="descendantArrow" presStyleCnt="0"/>
      <dgm:spPr/>
    </dgm:pt>
    <dgm:pt modelId="{C246D188-BB5C-4E6C-848E-7F8B7E57D50F}" type="pres">
      <dgm:prSet presAssocID="{C55814DE-C77A-493E-94C5-608EA80CD16B}" presName="childTextArrow" presStyleLbl="fgAccFollowNode1" presStyleIdx="2" presStyleCnt="4">
        <dgm:presLayoutVars>
          <dgm:bulletEnabled val="1"/>
        </dgm:presLayoutVars>
      </dgm:prSet>
      <dgm:spPr/>
      <dgm:t>
        <a:bodyPr/>
        <a:lstStyle/>
        <a:p>
          <a:pPr rtl="1"/>
          <a:endParaRPr lang="ar-EG"/>
        </a:p>
      </dgm:t>
    </dgm:pt>
    <dgm:pt modelId="{4414D846-BD75-47B5-864F-2BAFF6C39E39}" type="pres">
      <dgm:prSet presAssocID="{517E5F78-0DAB-4FD1-9E1D-8FD710CDB222}" presName="childTextArrow" presStyleLbl="fgAccFollowNode1" presStyleIdx="3" presStyleCnt="4">
        <dgm:presLayoutVars>
          <dgm:bulletEnabled val="1"/>
        </dgm:presLayoutVars>
      </dgm:prSet>
      <dgm:spPr/>
      <dgm:t>
        <a:bodyPr/>
        <a:lstStyle/>
        <a:p>
          <a:pPr rtl="1"/>
          <a:endParaRPr lang="ar-EG"/>
        </a:p>
      </dgm:t>
    </dgm:pt>
  </dgm:ptLst>
  <dgm:cxnLst>
    <dgm:cxn modelId="{F56C7515-5605-422F-838A-30D5079CEBC6}" type="presOf" srcId="{D42EFE4E-59D4-4681-873F-2A3DF8E3FC4C}" destId="{639D8FCA-C681-4991-88BF-96AD295005D9}" srcOrd="0" destOrd="0" presId="urn:microsoft.com/office/officeart/2005/8/layout/process4"/>
    <dgm:cxn modelId="{1C232D73-E6AA-4D32-A39B-ED01793FC968}" type="presOf" srcId="{F6CB669C-D6BA-4BD5-8EBB-5AB363F4209C}" destId="{58AE3782-A10A-4D5C-BEB0-D55835B3EF2C}" srcOrd="0" destOrd="0" presId="urn:microsoft.com/office/officeart/2005/8/layout/process4"/>
    <dgm:cxn modelId="{2931BB27-C89C-4724-A385-C05B17B25368}" srcId="{BC7A75AF-539B-4A81-B37C-A291738BD468}" destId="{0B36818E-6829-4A91-88D2-5BD87FFF4290}" srcOrd="0" destOrd="0" parTransId="{B28E4782-DD8F-498E-BE3A-515F63BFC114}" sibTransId="{B57D86F0-047C-4934-A7BD-0B3D792B6B38}"/>
    <dgm:cxn modelId="{DE5446E4-1318-4BA2-8149-DF6044B302F3}" srcId="{F6CB669C-D6BA-4BD5-8EBB-5AB363F4209C}" destId="{C55814DE-C77A-493E-94C5-608EA80CD16B}" srcOrd="0" destOrd="0" parTransId="{BEE6F6B2-1F6D-423D-8577-D2A19B4D07D7}" sibTransId="{0058417E-C8F8-454D-8327-E6E80CB26DD0}"/>
    <dgm:cxn modelId="{B344167F-DF67-45A7-9D79-FA0889B43BDE}" type="presOf" srcId="{EFC3CD59-5A91-450C-BD98-97C160080E8B}" destId="{A0EDA7ED-64E3-41EA-BC29-C53B8765645F}" srcOrd="0" destOrd="0" presId="urn:microsoft.com/office/officeart/2005/8/layout/process4"/>
    <dgm:cxn modelId="{B9D58676-E2A0-4677-923A-3799BFCB3874}" srcId="{29CD3DCB-D91D-4BEC-BC24-F82B9A36C737}" destId="{D42EFE4E-59D4-4681-873F-2A3DF8E3FC4C}" srcOrd="0" destOrd="0" parTransId="{B9CA94AB-1C29-47F5-A7FB-0D33480FFA27}" sibTransId="{5251DAA1-1DFC-4088-9221-9FCDCCA04731}"/>
    <dgm:cxn modelId="{210947FC-AA86-4319-8281-1FC28BEADEFC}" srcId="{EFC3CD59-5A91-450C-BD98-97C160080E8B}" destId="{29CD3DCB-D91D-4BEC-BC24-F82B9A36C737}" srcOrd="1" destOrd="0" parTransId="{E82C6604-D8B7-4289-A55E-2A9C40307FE6}" sibTransId="{E41E3066-931C-4440-8CF9-B2C92F68885D}"/>
    <dgm:cxn modelId="{B283DF51-4BA6-467B-AB6A-3BBCDE4651D6}" type="presOf" srcId="{F6CB669C-D6BA-4BD5-8EBB-5AB363F4209C}" destId="{88FA165A-A667-464F-B693-055E48F93C3C}" srcOrd="1" destOrd="0" presId="urn:microsoft.com/office/officeart/2005/8/layout/process4"/>
    <dgm:cxn modelId="{69AC6C94-3345-4CFC-A56B-392CCBCA141F}" type="presOf" srcId="{29CD3DCB-D91D-4BEC-BC24-F82B9A36C737}" destId="{153BDE38-A1DE-41F5-8E46-2DF685C17BC6}" srcOrd="0" destOrd="0" presId="urn:microsoft.com/office/officeart/2005/8/layout/process4"/>
    <dgm:cxn modelId="{B064F0B3-871B-462D-A300-DBB5A5943134}" type="presOf" srcId="{BC7A75AF-539B-4A81-B37C-A291738BD468}" destId="{32B7EBC7-6FB3-42AE-BA3A-DFF9AC066965}" srcOrd="0" destOrd="0" presId="urn:microsoft.com/office/officeart/2005/8/layout/process4"/>
    <dgm:cxn modelId="{21EE477A-D4EC-4B90-BF36-6AC8DA5FAFCC}" srcId="{F6CB669C-D6BA-4BD5-8EBB-5AB363F4209C}" destId="{517E5F78-0DAB-4FD1-9E1D-8FD710CDB222}" srcOrd="1" destOrd="0" parTransId="{2A4B0126-6C93-49BD-89AA-E1D39C3D9726}" sibTransId="{9E3FC941-2215-467C-B4DA-2221EB41BF1E}"/>
    <dgm:cxn modelId="{ECCC1C31-C319-4BB3-8C64-C767F3DFEADA}" type="presOf" srcId="{C55814DE-C77A-493E-94C5-608EA80CD16B}" destId="{C246D188-BB5C-4E6C-848E-7F8B7E57D50F}" srcOrd="0" destOrd="0" presId="urn:microsoft.com/office/officeart/2005/8/layout/process4"/>
    <dgm:cxn modelId="{8E635EF5-090D-4DD9-9E98-501A87119B74}" type="presOf" srcId="{0B36818E-6829-4A91-88D2-5BD87FFF4290}" destId="{AF242F0B-DE3A-4C89-A401-A84A6050AEDA}" srcOrd="0" destOrd="0" presId="urn:microsoft.com/office/officeart/2005/8/layout/process4"/>
    <dgm:cxn modelId="{F9FF8398-5837-4DDA-A051-9333D75BBB97}" srcId="{EFC3CD59-5A91-450C-BD98-97C160080E8B}" destId="{BC7A75AF-539B-4A81-B37C-A291738BD468}" srcOrd="2" destOrd="0" parTransId="{49C8772C-5D82-44BB-A270-48FE4BE53D07}" sibTransId="{6EA8B915-1310-4745-8476-0EA363765EB3}"/>
    <dgm:cxn modelId="{C2086DF6-FCEC-4C3C-B387-A3912A9D0CAC}" type="presOf" srcId="{29CD3DCB-D91D-4BEC-BC24-F82B9A36C737}" destId="{5EFCDF6D-B8C8-488F-B780-602AAB97DE56}" srcOrd="1" destOrd="0" presId="urn:microsoft.com/office/officeart/2005/8/layout/process4"/>
    <dgm:cxn modelId="{9146785D-83EE-4ABE-814F-8F93D5B03F28}" type="presOf" srcId="{BC7A75AF-539B-4A81-B37C-A291738BD468}" destId="{A4B814C6-5AB6-445B-ADA4-7F910BEEAAAA}" srcOrd="1" destOrd="0" presId="urn:microsoft.com/office/officeart/2005/8/layout/process4"/>
    <dgm:cxn modelId="{60CC1BD7-8333-4287-A782-F106BE1CEE96}" srcId="{EFC3CD59-5A91-450C-BD98-97C160080E8B}" destId="{F6CB669C-D6BA-4BD5-8EBB-5AB363F4209C}" srcOrd="0" destOrd="0" parTransId="{057878B2-58B4-4B61-B8E9-8C16DC4ACFDB}" sibTransId="{DEC3959A-2048-4E5B-8B40-8658ABF8AE39}"/>
    <dgm:cxn modelId="{73CB14F9-9D8E-4261-BCD0-0E780E67A02B}" type="presOf" srcId="{517E5F78-0DAB-4FD1-9E1D-8FD710CDB222}" destId="{4414D846-BD75-47B5-864F-2BAFF6C39E39}" srcOrd="0" destOrd="0" presId="urn:microsoft.com/office/officeart/2005/8/layout/process4"/>
    <dgm:cxn modelId="{0ED7D9D0-F499-4288-AC17-E05D014989B5}" type="presParOf" srcId="{A0EDA7ED-64E3-41EA-BC29-C53B8765645F}" destId="{CA355DDA-4316-4A2C-8138-C0B920457F91}" srcOrd="0" destOrd="0" presId="urn:microsoft.com/office/officeart/2005/8/layout/process4"/>
    <dgm:cxn modelId="{5F546FB3-3211-4BE9-8775-38A2C0289ACD}" type="presParOf" srcId="{CA355DDA-4316-4A2C-8138-C0B920457F91}" destId="{32B7EBC7-6FB3-42AE-BA3A-DFF9AC066965}" srcOrd="0" destOrd="0" presId="urn:microsoft.com/office/officeart/2005/8/layout/process4"/>
    <dgm:cxn modelId="{AA9FBA4B-6785-490C-ABB0-3BDAE3790B24}" type="presParOf" srcId="{CA355DDA-4316-4A2C-8138-C0B920457F91}" destId="{A4B814C6-5AB6-445B-ADA4-7F910BEEAAAA}" srcOrd="1" destOrd="0" presId="urn:microsoft.com/office/officeart/2005/8/layout/process4"/>
    <dgm:cxn modelId="{9341928F-7B72-47CE-BEAB-AB8AF1F04748}" type="presParOf" srcId="{CA355DDA-4316-4A2C-8138-C0B920457F91}" destId="{090359B6-89AA-4B58-8906-DA10B83DC4A3}" srcOrd="2" destOrd="0" presId="urn:microsoft.com/office/officeart/2005/8/layout/process4"/>
    <dgm:cxn modelId="{17A8263C-4282-442A-BAD7-E3282E92C110}" type="presParOf" srcId="{090359B6-89AA-4B58-8906-DA10B83DC4A3}" destId="{AF242F0B-DE3A-4C89-A401-A84A6050AEDA}" srcOrd="0" destOrd="0" presId="urn:microsoft.com/office/officeart/2005/8/layout/process4"/>
    <dgm:cxn modelId="{22C25BC3-8CCE-459C-BA60-9421D6E94F26}" type="presParOf" srcId="{A0EDA7ED-64E3-41EA-BC29-C53B8765645F}" destId="{06637A70-93DD-4DC4-953B-10C59E2A64C8}" srcOrd="1" destOrd="0" presId="urn:microsoft.com/office/officeart/2005/8/layout/process4"/>
    <dgm:cxn modelId="{46FCB7FB-C2F3-41D8-8E91-28D719206A35}" type="presParOf" srcId="{A0EDA7ED-64E3-41EA-BC29-C53B8765645F}" destId="{05CDC28C-8C69-4039-912D-CEDA0E8BE1EA}" srcOrd="2" destOrd="0" presId="urn:microsoft.com/office/officeart/2005/8/layout/process4"/>
    <dgm:cxn modelId="{18D19084-0C25-4E72-A1F2-E9ED5709F374}" type="presParOf" srcId="{05CDC28C-8C69-4039-912D-CEDA0E8BE1EA}" destId="{153BDE38-A1DE-41F5-8E46-2DF685C17BC6}" srcOrd="0" destOrd="0" presId="urn:microsoft.com/office/officeart/2005/8/layout/process4"/>
    <dgm:cxn modelId="{403D6094-63C6-43C6-A522-5C95C8AA3A46}" type="presParOf" srcId="{05CDC28C-8C69-4039-912D-CEDA0E8BE1EA}" destId="{5EFCDF6D-B8C8-488F-B780-602AAB97DE56}" srcOrd="1" destOrd="0" presId="urn:microsoft.com/office/officeart/2005/8/layout/process4"/>
    <dgm:cxn modelId="{B4744271-AB62-4975-873F-0D72602886A6}" type="presParOf" srcId="{05CDC28C-8C69-4039-912D-CEDA0E8BE1EA}" destId="{AF0DF3AD-46E4-4782-B1B0-98D72F4C4749}" srcOrd="2" destOrd="0" presId="urn:microsoft.com/office/officeart/2005/8/layout/process4"/>
    <dgm:cxn modelId="{F4C67BB5-4924-4909-A4C7-66118F14E70D}" type="presParOf" srcId="{AF0DF3AD-46E4-4782-B1B0-98D72F4C4749}" destId="{639D8FCA-C681-4991-88BF-96AD295005D9}" srcOrd="0" destOrd="0" presId="urn:microsoft.com/office/officeart/2005/8/layout/process4"/>
    <dgm:cxn modelId="{2B623E60-E2D8-42B8-9533-18C962BD2898}" type="presParOf" srcId="{A0EDA7ED-64E3-41EA-BC29-C53B8765645F}" destId="{C3E110B4-1DE3-4837-B538-80FE813ACB32}" srcOrd="3" destOrd="0" presId="urn:microsoft.com/office/officeart/2005/8/layout/process4"/>
    <dgm:cxn modelId="{3632C419-73F0-4E8F-9C06-428DBAC273BE}" type="presParOf" srcId="{A0EDA7ED-64E3-41EA-BC29-C53B8765645F}" destId="{804A56CF-B21A-4C5D-9A51-315F5F90DF44}" srcOrd="4" destOrd="0" presId="urn:microsoft.com/office/officeart/2005/8/layout/process4"/>
    <dgm:cxn modelId="{F7FAD970-5B0E-43DF-BE1A-125CE9E41F58}" type="presParOf" srcId="{804A56CF-B21A-4C5D-9A51-315F5F90DF44}" destId="{58AE3782-A10A-4D5C-BEB0-D55835B3EF2C}" srcOrd="0" destOrd="0" presId="urn:microsoft.com/office/officeart/2005/8/layout/process4"/>
    <dgm:cxn modelId="{4E6C4E05-A07E-404F-964A-D14D4B987A76}" type="presParOf" srcId="{804A56CF-B21A-4C5D-9A51-315F5F90DF44}" destId="{88FA165A-A667-464F-B693-055E48F93C3C}" srcOrd="1" destOrd="0" presId="urn:microsoft.com/office/officeart/2005/8/layout/process4"/>
    <dgm:cxn modelId="{5392327B-13D4-483F-BEEF-FA23FE73FD04}" type="presParOf" srcId="{804A56CF-B21A-4C5D-9A51-315F5F90DF44}" destId="{0D5488B6-6803-4CEB-A29B-EB916F1A22D6}" srcOrd="2" destOrd="0" presId="urn:microsoft.com/office/officeart/2005/8/layout/process4"/>
    <dgm:cxn modelId="{06C464C4-90E3-4A39-BEC6-8AD6F39CC930}" type="presParOf" srcId="{0D5488B6-6803-4CEB-A29B-EB916F1A22D6}" destId="{C246D188-BB5C-4E6C-848E-7F8B7E57D50F}" srcOrd="0" destOrd="0" presId="urn:microsoft.com/office/officeart/2005/8/layout/process4"/>
    <dgm:cxn modelId="{001CEE89-EBCD-4E12-9F2E-E1F57F54E536}" type="presParOf" srcId="{0D5488B6-6803-4CEB-A29B-EB916F1A22D6}" destId="{4414D846-BD75-47B5-864F-2BAFF6C39E39}" srcOrd="1"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098F8-F294-4B97-A670-09C802D3C362}" type="doc">
      <dgm:prSet loTypeId="urn:microsoft.com/office/officeart/2005/8/layout/venn3" loCatId="relationship" qsTypeId="urn:microsoft.com/office/officeart/2005/8/quickstyle/3d2" qsCatId="3D" csTypeId="urn:microsoft.com/office/officeart/2005/8/colors/accent1_2" csCatId="accent1" phldr="1"/>
      <dgm:spPr/>
      <dgm:t>
        <a:bodyPr/>
        <a:lstStyle/>
        <a:p>
          <a:pPr rtl="1"/>
          <a:endParaRPr lang="ar-EG"/>
        </a:p>
      </dgm:t>
    </dgm:pt>
    <dgm:pt modelId="{31CF93C0-F335-48A5-8A16-5AE445989DD4}">
      <dgm:prSet phldrT="[Text]"/>
      <dgm:spPr/>
      <dgm:t>
        <a:bodyPr/>
        <a:lstStyle/>
        <a:p>
          <a:pPr rtl="1"/>
          <a:r>
            <a:rPr lang="ar-EG" dirty="0" smtClean="0">
              <a:latin typeface="Andalus" pitchFamily="18" charset="-78"/>
              <a:cs typeface="Andalus" pitchFamily="18" charset="-78"/>
            </a:rPr>
            <a:t>الانسان</a:t>
          </a:r>
          <a:endParaRPr lang="ar-EG" dirty="0">
            <a:latin typeface="Andalus" pitchFamily="18" charset="-78"/>
            <a:cs typeface="Andalus" pitchFamily="18" charset="-78"/>
          </a:endParaRPr>
        </a:p>
      </dgm:t>
    </dgm:pt>
    <dgm:pt modelId="{11907EDB-D3C7-475E-AB31-558391105A68}" type="parTrans" cxnId="{DC5F8D28-B531-4DB4-9C82-7D3E522D2E23}">
      <dgm:prSet/>
      <dgm:spPr/>
      <dgm:t>
        <a:bodyPr/>
        <a:lstStyle/>
        <a:p>
          <a:pPr rtl="1"/>
          <a:endParaRPr lang="ar-EG"/>
        </a:p>
      </dgm:t>
    </dgm:pt>
    <dgm:pt modelId="{5E7E6FBE-91BF-436D-86F5-57CB8EBB1101}" type="sibTrans" cxnId="{DC5F8D28-B531-4DB4-9C82-7D3E522D2E23}">
      <dgm:prSet/>
      <dgm:spPr/>
      <dgm:t>
        <a:bodyPr/>
        <a:lstStyle/>
        <a:p>
          <a:pPr rtl="1"/>
          <a:endParaRPr lang="ar-EG"/>
        </a:p>
      </dgm:t>
    </dgm:pt>
    <dgm:pt modelId="{8E7C7931-747E-4303-B2BF-FF453F0E043B}">
      <dgm:prSet phldrT="[Text]"/>
      <dgm:spPr/>
      <dgm:t>
        <a:bodyPr/>
        <a:lstStyle/>
        <a:p>
          <a:pPr rtl="1"/>
          <a:r>
            <a:rPr lang="ar-EG" dirty="0" smtClean="0">
              <a:latin typeface="Andalus" pitchFamily="18" charset="-78"/>
              <a:cs typeface="Andalus" pitchFamily="18" charset="-78"/>
            </a:rPr>
            <a:t>الزمان</a:t>
          </a:r>
          <a:endParaRPr lang="ar-EG" dirty="0">
            <a:latin typeface="Andalus" pitchFamily="18" charset="-78"/>
            <a:cs typeface="Andalus" pitchFamily="18" charset="-78"/>
          </a:endParaRPr>
        </a:p>
      </dgm:t>
    </dgm:pt>
    <dgm:pt modelId="{4DF4D07D-805A-436F-86AA-850C1653AE68}" type="parTrans" cxnId="{1B117C85-827E-4A1B-983E-35A3BF127FF1}">
      <dgm:prSet/>
      <dgm:spPr/>
      <dgm:t>
        <a:bodyPr/>
        <a:lstStyle/>
        <a:p>
          <a:pPr rtl="1"/>
          <a:endParaRPr lang="ar-EG"/>
        </a:p>
      </dgm:t>
    </dgm:pt>
    <dgm:pt modelId="{69D7C709-7E3E-4320-9884-B48CCB489F17}" type="sibTrans" cxnId="{1B117C85-827E-4A1B-983E-35A3BF127FF1}">
      <dgm:prSet/>
      <dgm:spPr/>
      <dgm:t>
        <a:bodyPr/>
        <a:lstStyle/>
        <a:p>
          <a:pPr rtl="1"/>
          <a:endParaRPr lang="ar-EG"/>
        </a:p>
      </dgm:t>
    </dgm:pt>
    <dgm:pt modelId="{0FA6DC1A-4586-40D3-BC6E-AC29A0B69C3F}">
      <dgm:prSet phldrT="[Text]"/>
      <dgm:spPr/>
      <dgm:t>
        <a:bodyPr/>
        <a:lstStyle/>
        <a:p>
          <a:pPr rtl="1"/>
          <a:r>
            <a:rPr lang="ar-EG" dirty="0" smtClean="0">
              <a:latin typeface="Andalus" pitchFamily="18" charset="-78"/>
              <a:cs typeface="Andalus" pitchFamily="18" charset="-78"/>
            </a:rPr>
            <a:t>المكان</a:t>
          </a:r>
          <a:endParaRPr lang="ar-EG" dirty="0">
            <a:latin typeface="Andalus" pitchFamily="18" charset="-78"/>
            <a:cs typeface="Andalus" pitchFamily="18" charset="-78"/>
          </a:endParaRPr>
        </a:p>
      </dgm:t>
    </dgm:pt>
    <dgm:pt modelId="{58C5CD14-628B-4E3E-8EEC-DF53285D50DA}" type="parTrans" cxnId="{8DB622E2-F674-4F74-95AF-46203490C259}">
      <dgm:prSet/>
      <dgm:spPr/>
      <dgm:t>
        <a:bodyPr/>
        <a:lstStyle/>
        <a:p>
          <a:pPr rtl="1"/>
          <a:endParaRPr lang="ar-EG"/>
        </a:p>
      </dgm:t>
    </dgm:pt>
    <dgm:pt modelId="{FFE365BB-994C-4CE1-B85E-DABE9B73CAFE}" type="sibTrans" cxnId="{8DB622E2-F674-4F74-95AF-46203490C259}">
      <dgm:prSet/>
      <dgm:spPr/>
      <dgm:t>
        <a:bodyPr/>
        <a:lstStyle/>
        <a:p>
          <a:pPr rtl="1"/>
          <a:endParaRPr lang="ar-EG"/>
        </a:p>
      </dgm:t>
    </dgm:pt>
    <dgm:pt modelId="{6E159F0A-78B3-444A-A7BB-3757D2DDA458}">
      <dgm:prSet phldrT="[Text]"/>
      <dgm:spPr/>
      <dgm:t>
        <a:bodyPr/>
        <a:lstStyle/>
        <a:p>
          <a:pPr rtl="1"/>
          <a:r>
            <a:rPr lang="ar-EG" dirty="0" smtClean="0">
              <a:latin typeface="Andalus" pitchFamily="18" charset="-78"/>
              <a:cs typeface="Andalus" pitchFamily="18" charset="-78"/>
            </a:rPr>
            <a:t>الجهود البشرية</a:t>
          </a:r>
          <a:endParaRPr lang="ar-EG" dirty="0">
            <a:latin typeface="Andalus" pitchFamily="18" charset="-78"/>
            <a:cs typeface="Andalus" pitchFamily="18" charset="-78"/>
          </a:endParaRPr>
        </a:p>
      </dgm:t>
    </dgm:pt>
    <dgm:pt modelId="{6E8B8CEC-75B3-44CE-B63D-DC36B3A43A9A}" type="parTrans" cxnId="{744B98A3-F2BD-43D0-96E2-B128FDE9D5A7}">
      <dgm:prSet/>
      <dgm:spPr/>
      <dgm:t>
        <a:bodyPr/>
        <a:lstStyle/>
        <a:p>
          <a:pPr rtl="1"/>
          <a:endParaRPr lang="ar-EG"/>
        </a:p>
      </dgm:t>
    </dgm:pt>
    <dgm:pt modelId="{D3313E63-04F6-487F-BCFD-EFA36900F810}" type="sibTrans" cxnId="{744B98A3-F2BD-43D0-96E2-B128FDE9D5A7}">
      <dgm:prSet/>
      <dgm:spPr/>
      <dgm:t>
        <a:bodyPr/>
        <a:lstStyle/>
        <a:p>
          <a:pPr rtl="1"/>
          <a:endParaRPr lang="ar-EG"/>
        </a:p>
      </dgm:t>
    </dgm:pt>
    <dgm:pt modelId="{B6DFD288-FB6D-46DA-B64B-E34B90E813AD}" type="pres">
      <dgm:prSet presAssocID="{BD1098F8-F294-4B97-A670-09C802D3C362}" presName="Name0" presStyleCnt="0">
        <dgm:presLayoutVars>
          <dgm:dir/>
          <dgm:resizeHandles val="exact"/>
        </dgm:presLayoutVars>
      </dgm:prSet>
      <dgm:spPr/>
      <dgm:t>
        <a:bodyPr/>
        <a:lstStyle/>
        <a:p>
          <a:pPr rtl="1"/>
          <a:endParaRPr lang="ar-EG"/>
        </a:p>
      </dgm:t>
    </dgm:pt>
    <dgm:pt modelId="{72CF2EA0-F2B3-41EE-B8C1-393163366246}" type="pres">
      <dgm:prSet presAssocID="{31CF93C0-F335-48A5-8A16-5AE445989DD4}" presName="Name5" presStyleLbl="vennNode1" presStyleIdx="0" presStyleCnt="4">
        <dgm:presLayoutVars>
          <dgm:bulletEnabled val="1"/>
        </dgm:presLayoutVars>
      </dgm:prSet>
      <dgm:spPr/>
      <dgm:t>
        <a:bodyPr/>
        <a:lstStyle/>
        <a:p>
          <a:pPr rtl="1"/>
          <a:endParaRPr lang="ar-EG"/>
        </a:p>
      </dgm:t>
    </dgm:pt>
    <dgm:pt modelId="{8C44A9A1-5383-4F83-A471-17CFBF21A2EC}" type="pres">
      <dgm:prSet presAssocID="{5E7E6FBE-91BF-436D-86F5-57CB8EBB1101}" presName="space" presStyleCnt="0"/>
      <dgm:spPr/>
    </dgm:pt>
    <dgm:pt modelId="{C31157CB-20DE-455A-AE17-56323BE2ED37}" type="pres">
      <dgm:prSet presAssocID="{8E7C7931-747E-4303-B2BF-FF453F0E043B}" presName="Name5" presStyleLbl="vennNode1" presStyleIdx="1" presStyleCnt="4">
        <dgm:presLayoutVars>
          <dgm:bulletEnabled val="1"/>
        </dgm:presLayoutVars>
      </dgm:prSet>
      <dgm:spPr/>
      <dgm:t>
        <a:bodyPr/>
        <a:lstStyle/>
        <a:p>
          <a:pPr rtl="1"/>
          <a:endParaRPr lang="ar-EG"/>
        </a:p>
      </dgm:t>
    </dgm:pt>
    <dgm:pt modelId="{C8CAFD1E-8173-4163-94F0-2BFC66D82866}" type="pres">
      <dgm:prSet presAssocID="{69D7C709-7E3E-4320-9884-B48CCB489F17}" presName="space" presStyleCnt="0"/>
      <dgm:spPr/>
    </dgm:pt>
    <dgm:pt modelId="{053A5FC1-C26D-409F-BE63-06E6E24DE6E4}" type="pres">
      <dgm:prSet presAssocID="{0FA6DC1A-4586-40D3-BC6E-AC29A0B69C3F}" presName="Name5" presStyleLbl="vennNode1" presStyleIdx="2" presStyleCnt="4">
        <dgm:presLayoutVars>
          <dgm:bulletEnabled val="1"/>
        </dgm:presLayoutVars>
      </dgm:prSet>
      <dgm:spPr/>
      <dgm:t>
        <a:bodyPr/>
        <a:lstStyle/>
        <a:p>
          <a:pPr rtl="1"/>
          <a:endParaRPr lang="ar-EG"/>
        </a:p>
      </dgm:t>
    </dgm:pt>
    <dgm:pt modelId="{5AD8F6F7-E67D-439A-9B20-98A32A27516A}" type="pres">
      <dgm:prSet presAssocID="{FFE365BB-994C-4CE1-B85E-DABE9B73CAFE}" presName="space" presStyleCnt="0"/>
      <dgm:spPr/>
    </dgm:pt>
    <dgm:pt modelId="{1DBF273F-8DC7-4E4C-A14C-5C74123E056C}" type="pres">
      <dgm:prSet presAssocID="{6E159F0A-78B3-444A-A7BB-3757D2DDA458}" presName="Name5" presStyleLbl="vennNode1" presStyleIdx="3" presStyleCnt="4">
        <dgm:presLayoutVars>
          <dgm:bulletEnabled val="1"/>
        </dgm:presLayoutVars>
      </dgm:prSet>
      <dgm:spPr/>
      <dgm:t>
        <a:bodyPr/>
        <a:lstStyle/>
        <a:p>
          <a:pPr rtl="1"/>
          <a:endParaRPr lang="ar-EG"/>
        </a:p>
      </dgm:t>
    </dgm:pt>
  </dgm:ptLst>
  <dgm:cxnLst>
    <dgm:cxn modelId="{8DB622E2-F674-4F74-95AF-46203490C259}" srcId="{BD1098F8-F294-4B97-A670-09C802D3C362}" destId="{0FA6DC1A-4586-40D3-BC6E-AC29A0B69C3F}" srcOrd="2" destOrd="0" parTransId="{58C5CD14-628B-4E3E-8EEC-DF53285D50DA}" sibTransId="{FFE365BB-994C-4CE1-B85E-DABE9B73CAFE}"/>
    <dgm:cxn modelId="{C165A0A3-C7AC-499F-87C7-33122E1A32E7}" type="presOf" srcId="{6E159F0A-78B3-444A-A7BB-3757D2DDA458}" destId="{1DBF273F-8DC7-4E4C-A14C-5C74123E056C}" srcOrd="0" destOrd="0" presId="urn:microsoft.com/office/officeart/2005/8/layout/venn3"/>
    <dgm:cxn modelId="{75018788-3AAC-47C7-8E42-795C4E6C0216}" type="presOf" srcId="{31CF93C0-F335-48A5-8A16-5AE445989DD4}" destId="{72CF2EA0-F2B3-41EE-B8C1-393163366246}" srcOrd="0" destOrd="0" presId="urn:microsoft.com/office/officeart/2005/8/layout/venn3"/>
    <dgm:cxn modelId="{1B117C85-827E-4A1B-983E-35A3BF127FF1}" srcId="{BD1098F8-F294-4B97-A670-09C802D3C362}" destId="{8E7C7931-747E-4303-B2BF-FF453F0E043B}" srcOrd="1" destOrd="0" parTransId="{4DF4D07D-805A-436F-86AA-850C1653AE68}" sibTransId="{69D7C709-7E3E-4320-9884-B48CCB489F17}"/>
    <dgm:cxn modelId="{744B98A3-F2BD-43D0-96E2-B128FDE9D5A7}" srcId="{BD1098F8-F294-4B97-A670-09C802D3C362}" destId="{6E159F0A-78B3-444A-A7BB-3757D2DDA458}" srcOrd="3" destOrd="0" parTransId="{6E8B8CEC-75B3-44CE-B63D-DC36B3A43A9A}" sibTransId="{D3313E63-04F6-487F-BCFD-EFA36900F810}"/>
    <dgm:cxn modelId="{DC5F8D28-B531-4DB4-9C82-7D3E522D2E23}" srcId="{BD1098F8-F294-4B97-A670-09C802D3C362}" destId="{31CF93C0-F335-48A5-8A16-5AE445989DD4}" srcOrd="0" destOrd="0" parTransId="{11907EDB-D3C7-475E-AB31-558391105A68}" sibTransId="{5E7E6FBE-91BF-436D-86F5-57CB8EBB1101}"/>
    <dgm:cxn modelId="{BBFF9ABD-B99A-481A-B7AF-12B709E9ADB3}" type="presOf" srcId="{0FA6DC1A-4586-40D3-BC6E-AC29A0B69C3F}" destId="{053A5FC1-C26D-409F-BE63-06E6E24DE6E4}" srcOrd="0" destOrd="0" presId="urn:microsoft.com/office/officeart/2005/8/layout/venn3"/>
    <dgm:cxn modelId="{BF4C3E26-3909-4720-A33C-D956B966FF69}" type="presOf" srcId="{BD1098F8-F294-4B97-A670-09C802D3C362}" destId="{B6DFD288-FB6D-46DA-B64B-E34B90E813AD}" srcOrd="0" destOrd="0" presId="urn:microsoft.com/office/officeart/2005/8/layout/venn3"/>
    <dgm:cxn modelId="{F05520E1-3496-4F4A-A99F-0364C9DDB5F8}" type="presOf" srcId="{8E7C7931-747E-4303-B2BF-FF453F0E043B}" destId="{C31157CB-20DE-455A-AE17-56323BE2ED37}" srcOrd="0" destOrd="0" presId="urn:microsoft.com/office/officeart/2005/8/layout/venn3"/>
    <dgm:cxn modelId="{CA592B02-711C-4E14-A553-9016410B6C63}" type="presParOf" srcId="{B6DFD288-FB6D-46DA-B64B-E34B90E813AD}" destId="{72CF2EA0-F2B3-41EE-B8C1-393163366246}" srcOrd="0" destOrd="0" presId="urn:microsoft.com/office/officeart/2005/8/layout/venn3"/>
    <dgm:cxn modelId="{A1B1F59E-EE21-4893-B5AC-1BDCA655B36F}" type="presParOf" srcId="{B6DFD288-FB6D-46DA-B64B-E34B90E813AD}" destId="{8C44A9A1-5383-4F83-A471-17CFBF21A2EC}" srcOrd="1" destOrd="0" presId="urn:microsoft.com/office/officeart/2005/8/layout/venn3"/>
    <dgm:cxn modelId="{22BCC37B-EB1F-4154-A7F2-3C49F35A613F}" type="presParOf" srcId="{B6DFD288-FB6D-46DA-B64B-E34B90E813AD}" destId="{C31157CB-20DE-455A-AE17-56323BE2ED37}" srcOrd="2" destOrd="0" presId="urn:microsoft.com/office/officeart/2005/8/layout/venn3"/>
    <dgm:cxn modelId="{EF2B25E8-FF13-46A6-8D69-DBFB2AE0F26B}" type="presParOf" srcId="{B6DFD288-FB6D-46DA-B64B-E34B90E813AD}" destId="{C8CAFD1E-8173-4163-94F0-2BFC66D82866}" srcOrd="3" destOrd="0" presId="urn:microsoft.com/office/officeart/2005/8/layout/venn3"/>
    <dgm:cxn modelId="{62FDC968-7996-49E7-A580-ED04DDC3A39F}" type="presParOf" srcId="{B6DFD288-FB6D-46DA-B64B-E34B90E813AD}" destId="{053A5FC1-C26D-409F-BE63-06E6E24DE6E4}" srcOrd="4" destOrd="0" presId="urn:microsoft.com/office/officeart/2005/8/layout/venn3"/>
    <dgm:cxn modelId="{161DFE39-9F2F-4BBD-B541-F124EBAAA60E}" type="presParOf" srcId="{B6DFD288-FB6D-46DA-B64B-E34B90E813AD}" destId="{5AD8F6F7-E67D-439A-9B20-98A32A27516A}" srcOrd="5" destOrd="0" presId="urn:microsoft.com/office/officeart/2005/8/layout/venn3"/>
    <dgm:cxn modelId="{5D25A0E5-E15E-4BC0-8516-9DCF26DBDE50}" type="presParOf" srcId="{B6DFD288-FB6D-46DA-B64B-E34B90E813AD}" destId="{1DBF273F-8DC7-4E4C-A14C-5C74123E056C}" srcOrd="6" destOrd="0" presId="urn:microsoft.com/office/officeart/2005/8/layout/venn3"/>
  </dgm:cxnLst>
  <dgm:bg/>
  <dgm:whole/>
</dgm:dataModel>
</file>

<file path=ppt/diagrams/data3.xml><?xml version="1.0" encoding="utf-8"?>
<dgm:dataModel xmlns:dgm="http://schemas.openxmlformats.org/drawingml/2006/diagram" xmlns:a="http://schemas.openxmlformats.org/drawingml/2006/main">
  <dgm:ptLst>
    <dgm:pt modelId="{8A1F0DC3-7DBB-44AA-B342-867BF960CD51}" type="doc">
      <dgm:prSet loTypeId="urn:microsoft.com/office/officeart/2005/8/layout/process4" loCatId="list" qsTypeId="urn:microsoft.com/office/officeart/2005/8/quickstyle/simple5" qsCatId="simple" csTypeId="urn:microsoft.com/office/officeart/2005/8/colors/accent1_2" csCatId="accent1" phldr="1"/>
      <dgm:spPr/>
      <dgm:t>
        <a:bodyPr/>
        <a:lstStyle/>
        <a:p>
          <a:pPr rtl="1"/>
          <a:endParaRPr lang="ar-EG"/>
        </a:p>
      </dgm:t>
    </dgm:pt>
    <dgm:pt modelId="{965F64C8-D2AE-4C44-B304-2F9722A85BA8}">
      <dgm:prSet custT="1"/>
      <dgm:spPr/>
      <dgm:t>
        <a:bodyPr/>
        <a:lstStyle/>
        <a:p>
          <a:pPr rtl="1"/>
          <a:r>
            <a:rPr lang="ar-EG" sz="4000" b="0" dirty="0" smtClean="0">
              <a:latin typeface="Andalus" pitchFamily="18" charset="-78"/>
              <a:cs typeface="Andalus" pitchFamily="18" charset="-78"/>
            </a:rPr>
            <a:t>الطريقة</a:t>
          </a:r>
          <a:r>
            <a:rPr lang="ar-EG" sz="4000" b="0" baseline="0" dirty="0" smtClean="0">
              <a:latin typeface="Andalus" pitchFamily="18" charset="-78"/>
              <a:cs typeface="Andalus" pitchFamily="18" charset="-78"/>
            </a:rPr>
            <a:t> العلمية لجمع المادة التاريخية</a:t>
          </a:r>
          <a:endParaRPr lang="ar-EG" sz="4000" b="0" dirty="0">
            <a:latin typeface="Andalus" pitchFamily="18" charset="-78"/>
            <a:cs typeface="Andalus" pitchFamily="18" charset="-78"/>
          </a:endParaRPr>
        </a:p>
      </dgm:t>
    </dgm:pt>
    <dgm:pt modelId="{247D5275-89FA-48CA-8FBA-EB256B4DF865}" type="parTrans" cxnId="{D86E0D84-A4F7-4769-B14A-908BC824E101}">
      <dgm:prSet/>
      <dgm:spPr/>
      <dgm:t>
        <a:bodyPr/>
        <a:lstStyle/>
        <a:p>
          <a:pPr rtl="1"/>
          <a:endParaRPr lang="ar-EG"/>
        </a:p>
      </dgm:t>
    </dgm:pt>
    <dgm:pt modelId="{D9F0F98E-5200-4EA3-A4D6-4E9FC3E957FA}" type="sibTrans" cxnId="{D86E0D84-A4F7-4769-B14A-908BC824E101}">
      <dgm:prSet/>
      <dgm:spPr/>
      <dgm:t>
        <a:bodyPr/>
        <a:lstStyle/>
        <a:p>
          <a:pPr rtl="1"/>
          <a:endParaRPr lang="ar-EG"/>
        </a:p>
      </dgm:t>
    </dgm:pt>
    <dgm:pt modelId="{68544001-0FD2-451C-B22C-83F0CEC78085}" type="pres">
      <dgm:prSet presAssocID="{8A1F0DC3-7DBB-44AA-B342-867BF960CD51}" presName="Name0" presStyleCnt="0">
        <dgm:presLayoutVars>
          <dgm:dir/>
          <dgm:animLvl val="lvl"/>
          <dgm:resizeHandles val="exact"/>
        </dgm:presLayoutVars>
      </dgm:prSet>
      <dgm:spPr/>
      <dgm:t>
        <a:bodyPr/>
        <a:lstStyle/>
        <a:p>
          <a:pPr rtl="1"/>
          <a:endParaRPr lang="ar-EG"/>
        </a:p>
      </dgm:t>
    </dgm:pt>
    <dgm:pt modelId="{27F7BDF8-31D8-416F-B7DB-59D449651B7E}" type="pres">
      <dgm:prSet presAssocID="{965F64C8-D2AE-4C44-B304-2F9722A85BA8}" presName="boxAndChildren" presStyleCnt="0"/>
      <dgm:spPr/>
    </dgm:pt>
    <dgm:pt modelId="{2BEDB63D-B28D-4C7A-A3B6-7F00C4F565DD}" type="pres">
      <dgm:prSet presAssocID="{965F64C8-D2AE-4C44-B304-2F9722A85BA8}" presName="parentTextBox" presStyleLbl="node1" presStyleIdx="0" presStyleCnt="1"/>
      <dgm:spPr/>
      <dgm:t>
        <a:bodyPr/>
        <a:lstStyle/>
        <a:p>
          <a:pPr rtl="1"/>
          <a:endParaRPr lang="ar-EG"/>
        </a:p>
      </dgm:t>
    </dgm:pt>
  </dgm:ptLst>
  <dgm:cxnLst>
    <dgm:cxn modelId="{73599539-10ED-4459-BEE8-593DF186ADC3}" type="presOf" srcId="{965F64C8-D2AE-4C44-B304-2F9722A85BA8}" destId="{2BEDB63D-B28D-4C7A-A3B6-7F00C4F565DD}" srcOrd="0" destOrd="0" presId="urn:microsoft.com/office/officeart/2005/8/layout/process4"/>
    <dgm:cxn modelId="{D86E0D84-A4F7-4769-B14A-908BC824E101}" srcId="{8A1F0DC3-7DBB-44AA-B342-867BF960CD51}" destId="{965F64C8-D2AE-4C44-B304-2F9722A85BA8}" srcOrd="0" destOrd="0" parTransId="{247D5275-89FA-48CA-8FBA-EB256B4DF865}" sibTransId="{D9F0F98E-5200-4EA3-A4D6-4E9FC3E957FA}"/>
    <dgm:cxn modelId="{20580D6E-232B-4D2E-900E-CDFCE39E4A71}" type="presOf" srcId="{8A1F0DC3-7DBB-44AA-B342-867BF960CD51}" destId="{68544001-0FD2-451C-B22C-83F0CEC78085}" srcOrd="0" destOrd="0" presId="urn:microsoft.com/office/officeart/2005/8/layout/process4"/>
    <dgm:cxn modelId="{72E6B1CF-228D-4988-9F85-51956F98B57D}" type="presParOf" srcId="{68544001-0FD2-451C-B22C-83F0CEC78085}" destId="{27F7BDF8-31D8-416F-B7DB-59D449651B7E}" srcOrd="0" destOrd="0" presId="urn:microsoft.com/office/officeart/2005/8/layout/process4"/>
    <dgm:cxn modelId="{9F6D1A25-8281-4F50-A705-651D6107CBCC}" type="presParOf" srcId="{27F7BDF8-31D8-416F-B7DB-59D449651B7E}" destId="{2BEDB63D-B28D-4C7A-A3B6-7F00C4F565DD}" srcOrd="0" destOrd="0" presId="urn:microsoft.com/office/officeart/2005/8/layout/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723A05-BC86-4D1F-AA2E-4FA74A047723}" type="doc">
      <dgm:prSet loTypeId="urn:microsoft.com/office/officeart/2005/8/layout/arrow2" loCatId="process" qsTypeId="urn:microsoft.com/office/officeart/2005/8/quickstyle/simple1" qsCatId="simple" csTypeId="urn:microsoft.com/office/officeart/2005/8/colors/accent1_2" csCatId="accent1" phldr="1"/>
      <dgm:spPr/>
    </dgm:pt>
    <dgm:pt modelId="{7DC45EAC-B9AA-4E55-AFE7-7C5FFAD1CD73}">
      <dgm:prSet phldrT="[Text]" custT="1"/>
      <dgm:spPr/>
      <dgm:t>
        <a:bodyPr/>
        <a:lstStyle/>
        <a:p>
          <a:pPr rtl="1"/>
          <a:r>
            <a:rPr lang="ar-EG" sz="3200" b="1" dirty="0" smtClean="0">
              <a:solidFill>
                <a:srgbClr val="FFFF00"/>
              </a:solidFill>
              <a:latin typeface="Andalus" pitchFamily="18" charset="-78"/>
              <a:cs typeface="Andalus" pitchFamily="18" charset="-78"/>
            </a:rPr>
            <a:t>مرحلة التجميع</a:t>
          </a:r>
          <a:endParaRPr lang="ar-EG" sz="3200" b="1" dirty="0">
            <a:solidFill>
              <a:srgbClr val="FFFF00"/>
            </a:solidFill>
            <a:latin typeface="Andalus" pitchFamily="18" charset="-78"/>
            <a:cs typeface="Andalus" pitchFamily="18" charset="-78"/>
          </a:endParaRPr>
        </a:p>
      </dgm:t>
    </dgm:pt>
    <dgm:pt modelId="{05D27808-54E2-4576-AFFA-CD31775463FB}" type="parTrans" cxnId="{73E09EDB-F079-44BE-AA2E-80A795D72587}">
      <dgm:prSet/>
      <dgm:spPr/>
      <dgm:t>
        <a:bodyPr/>
        <a:lstStyle/>
        <a:p>
          <a:pPr rtl="1"/>
          <a:endParaRPr lang="ar-EG"/>
        </a:p>
      </dgm:t>
    </dgm:pt>
    <dgm:pt modelId="{4FFA172C-080E-42DE-86E7-BB6961954956}" type="sibTrans" cxnId="{73E09EDB-F079-44BE-AA2E-80A795D72587}">
      <dgm:prSet/>
      <dgm:spPr/>
      <dgm:t>
        <a:bodyPr/>
        <a:lstStyle/>
        <a:p>
          <a:pPr rtl="1"/>
          <a:endParaRPr lang="ar-EG"/>
        </a:p>
      </dgm:t>
    </dgm:pt>
    <dgm:pt modelId="{80F29D2A-DAB9-49A8-9389-8B5967B984CE}">
      <dgm:prSet phldrT="[Text]" custT="1"/>
      <dgm:spPr/>
      <dgm:t>
        <a:bodyPr/>
        <a:lstStyle/>
        <a:p>
          <a:pPr rtl="1"/>
          <a:r>
            <a:rPr lang="ar-EG" sz="4000" b="1" dirty="0" smtClean="0">
              <a:solidFill>
                <a:srgbClr val="FFFF00"/>
              </a:solidFill>
              <a:latin typeface="Andalus" pitchFamily="18" charset="-78"/>
              <a:cs typeface="Andalus" pitchFamily="18" charset="-78"/>
            </a:rPr>
            <a:t>مرحلة النقد</a:t>
          </a:r>
          <a:endParaRPr lang="ar-EG" sz="4000" b="1" dirty="0">
            <a:solidFill>
              <a:srgbClr val="FFFF00"/>
            </a:solidFill>
            <a:latin typeface="Andalus" pitchFamily="18" charset="-78"/>
            <a:cs typeface="Andalus" pitchFamily="18" charset="-78"/>
          </a:endParaRPr>
        </a:p>
      </dgm:t>
    </dgm:pt>
    <dgm:pt modelId="{5ED22B8B-39A2-4BC6-9C87-59770E5C95B3}" type="parTrans" cxnId="{D5C69F20-4B41-49D4-AF0B-A00A3CF3AE6C}">
      <dgm:prSet/>
      <dgm:spPr/>
      <dgm:t>
        <a:bodyPr/>
        <a:lstStyle/>
        <a:p>
          <a:pPr rtl="1"/>
          <a:endParaRPr lang="ar-EG"/>
        </a:p>
      </dgm:t>
    </dgm:pt>
    <dgm:pt modelId="{E4711E2D-0E2B-4B46-B80B-EB80C451A38B}" type="sibTrans" cxnId="{D5C69F20-4B41-49D4-AF0B-A00A3CF3AE6C}">
      <dgm:prSet/>
      <dgm:spPr/>
      <dgm:t>
        <a:bodyPr/>
        <a:lstStyle/>
        <a:p>
          <a:pPr rtl="1"/>
          <a:endParaRPr lang="ar-EG"/>
        </a:p>
      </dgm:t>
    </dgm:pt>
    <dgm:pt modelId="{F06B0DAC-2F14-4ADC-B94D-0A08A2019240}">
      <dgm:prSet phldrT="[Text]" custT="1"/>
      <dgm:spPr/>
      <dgm:t>
        <a:bodyPr/>
        <a:lstStyle/>
        <a:p>
          <a:pPr rtl="1"/>
          <a:r>
            <a:rPr lang="ar-EG" sz="4000" dirty="0" smtClean="0">
              <a:solidFill>
                <a:srgbClr val="FFFF00"/>
              </a:solidFill>
              <a:latin typeface="Andalus" pitchFamily="18" charset="-78"/>
              <a:cs typeface="Andalus" pitchFamily="18" charset="-78"/>
            </a:rPr>
            <a:t> </a:t>
          </a:r>
          <a:r>
            <a:rPr lang="ar-EG" sz="4000" b="1" dirty="0" smtClean="0">
              <a:solidFill>
                <a:srgbClr val="FFFF00"/>
              </a:solidFill>
              <a:latin typeface="Andalus" pitchFamily="18" charset="-78"/>
              <a:cs typeface="Andalus" pitchFamily="18" charset="-78"/>
            </a:rPr>
            <a:t>مرحلةالعرض</a:t>
          </a:r>
          <a:endParaRPr lang="ar-EG" sz="4000" b="1" dirty="0">
            <a:solidFill>
              <a:srgbClr val="FFFF00"/>
            </a:solidFill>
            <a:latin typeface="Andalus" pitchFamily="18" charset="-78"/>
            <a:cs typeface="Andalus" pitchFamily="18" charset="-78"/>
          </a:endParaRPr>
        </a:p>
      </dgm:t>
    </dgm:pt>
    <dgm:pt modelId="{755FC955-A10D-4BA2-90FB-1BF69F08B27C}" type="parTrans" cxnId="{0FC85EEA-21E7-4F0F-9B97-C64A7CDE3CD8}">
      <dgm:prSet/>
      <dgm:spPr/>
      <dgm:t>
        <a:bodyPr/>
        <a:lstStyle/>
        <a:p>
          <a:pPr rtl="1"/>
          <a:endParaRPr lang="ar-EG"/>
        </a:p>
      </dgm:t>
    </dgm:pt>
    <dgm:pt modelId="{874C43BC-7139-41C6-B13C-CD7CF911BD87}" type="sibTrans" cxnId="{0FC85EEA-21E7-4F0F-9B97-C64A7CDE3CD8}">
      <dgm:prSet/>
      <dgm:spPr/>
      <dgm:t>
        <a:bodyPr/>
        <a:lstStyle/>
        <a:p>
          <a:pPr rtl="1"/>
          <a:endParaRPr lang="ar-EG"/>
        </a:p>
      </dgm:t>
    </dgm:pt>
    <dgm:pt modelId="{B7D3D463-86BC-4287-8FED-25528EF08C50}" type="pres">
      <dgm:prSet presAssocID="{4B723A05-BC86-4D1F-AA2E-4FA74A047723}" presName="arrowDiagram" presStyleCnt="0">
        <dgm:presLayoutVars>
          <dgm:chMax val="5"/>
          <dgm:dir/>
          <dgm:resizeHandles val="exact"/>
        </dgm:presLayoutVars>
      </dgm:prSet>
      <dgm:spPr/>
    </dgm:pt>
    <dgm:pt modelId="{46FACD77-08F7-4867-9120-405190B1B08B}" type="pres">
      <dgm:prSet presAssocID="{4B723A05-BC86-4D1F-AA2E-4FA74A047723}" presName="arrow" presStyleLbl="bgShp" presStyleIdx="0" presStyleCnt="1"/>
      <dgm:spPr/>
    </dgm:pt>
    <dgm:pt modelId="{EBFF2C32-062E-4660-B5E8-89C037060C5B}" type="pres">
      <dgm:prSet presAssocID="{4B723A05-BC86-4D1F-AA2E-4FA74A047723}" presName="arrowDiagram3" presStyleCnt="0"/>
      <dgm:spPr/>
    </dgm:pt>
    <dgm:pt modelId="{B0EAB6F5-149F-4103-A068-0889FBE739B8}" type="pres">
      <dgm:prSet presAssocID="{7DC45EAC-B9AA-4E55-AFE7-7C5FFAD1CD73}" presName="bullet3a" presStyleLbl="node1" presStyleIdx="0" presStyleCnt="3"/>
      <dgm:spPr/>
    </dgm:pt>
    <dgm:pt modelId="{17081DC0-C6CE-4FFE-86ED-4CA09B05829F}" type="pres">
      <dgm:prSet presAssocID="{7DC45EAC-B9AA-4E55-AFE7-7C5FFAD1CD73}" presName="textBox3a" presStyleLbl="revTx" presStyleIdx="0" presStyleCnt="3" custScaleX="123176" custScaleY="82274">
        <dgm:presLayoutVars>
          <dgm:bulletEnabled val="1"/>
        </dgm:presLayoutVars>
      </dgm:prSet>
      <dgm:spPr/>
      <dgm:t>
        <a:bodyPr/>
        <a:lstStyle/>
        <a:p>
          <a:pPr rtl="1"/>
          <a:endParaRPr lang="ar-EG"/>
        </a:p>
      </dgm:t>
    </dgm:pt>
    <dgm:pt modelId="{4E71CEEA-4CB9-4104-98CB-908A79763A6A}" type="pres">
      <dgm:prSet presAssocID="{80F29D2A-DAB9-49A8-9389-8B5967B984CE}" presName="bullet3b" presStyleLbl="node1" presStyleIdx="1" presStyleCnt="3"/>
      <dgm:spPr/>
    </dgm:pt>
    <dgm:pt modelId="{C8CBD091-27B9-46F9-B665-C2CC146CB60A}" type="pres">
      <dgm:prSet presAssocID="{80F29D2A-DAB9-49A8-9389-8B5967B984CE}" presName="textBox3b" presStyleLbl="revTx" presStyleIdx="1" presStyleCnt="3" custScaleX="127193" custScaleY="65815" custLinFactNeighborX="0" custLinFactNeighborY="-5392">
        <dgm:presLayoutVars>
          <dgm:bulletEnabled val="1"/>
        </dgm:presLayoutVars>
      </dgm:prSet>
      <dgm:spPr/>
      <dgm:t>
        <a:bodyPr/>
        <a:lstStyle/>
        <a:p>
          <a:pPr rtl="1"/>
          <a:endParaRPr lang="ar-EG"/>
        </a:p>
      </dgm:t>
    </dgm:pt>
    <dgm:pt modelId="{9033F944-AF0A-4F8E-8DEC-5B068FE4CA67}" type="pres">
      <dgm:prSet presAssocID="{F06B0DAC-2F14-4ADC-B94D-0A08A2019240}" presName="bullet3c" presStyleLbl="node1" presStyleIdx="2" presStyleCnt="3"/>
      <dgm:spPr/>
    </dgm:pt>
    <dgm:pt modelId="{B1F170BB-4112-47E7-B040-ADD3424D8BE8}" type="pres">
      <dgm:prSet presAssocID="{F06B0DAC-2F14-4ADC-B94D-0A08A2019240}" presName="textBox3c" presStyleLbl="revTx" presStyleIdx="2" presStyleCnt="3" custScaleX="148685" custScaleY="34469" custLinFactNeighborX="-2303" custLinFactNeighborY="-28537">
        <dgm:presLayoutVars>
          <dgm:bulletEnabled val="1"/>
        </dgm:presLayoutVars>
      </dgm:prSet>
      <dgm:spPr/>
      <dgm:t>
        <a:bodyPr/>
        <a:lstStyle/>
        <a:p>
          <a:pPr rtl="1"/>
          <a:endParaRPr lang="ar-EG"/>
        </a:p>
      </dgm:t>
    </dgm:pt>
  </dgm:ptLst>
  <dgm:cxnLst>
    <dgm:cxn modelId="{0FC85EEA-21E7-4F0F-9B97-C64A7CDE3CD8}" srcId="{4B723A05-BC86-4D1F-AA2E-4FA74A047723}" destId="{F06B0DAC-2F14-4ADC-B94D-0A08A2019240}" srcOrd="2" destOrd="0" parTransId="{755FC955-A10D-4BA2-90FB-1BF69F08B27C}" sibTransId="{874C43BC-7139-41C6-B13C-CD7CF911BD87}"/>
    <dgm:cxn modelId="{41BEF00A-A342-4FBF-98D2-0C471D34D2D6}" type="presOf" srcId="{F06B0DAC-2F14-4ADC-B94D-0A08A2019240}" destId="{B1F170BB-4112-47E7-B040-ADD3424D8BE8}" srcOrd="0" destOrd="0" presId="urn:microsoft.com/office/officeart/2005/8/layout/arrow2"/>
    <dgm:cxn modelId="{0F186DA6-2570-4E76-A998-56C047703401}" type="presOf" srcId="{4B723A05-BC86-4D1F-AA2E-4FA74A047723}" destId="{B7D3D463-86BC-4287-8FED-25528EF08C50}" srcOrd="0" destOrd="0" presId="urn:microsoft.com/office/officeart/2005/8/layout/arrow2"/>
    <dgm:cxn modelId="{74B18992-EDDF-4BE5-B415-AA09F8201F43}" type="presOf" srcId="{7DC45EAC-B9AA-4E55-AFE7-7C5FFAD1CD73}" destId="{17081DC0-C6CE-4FFE-86ED-4CA09B05829F}" srcOrd="0" destOrd="0" presId="urn:microsoft.com/office/officeart/2005/8/layout/arrow2"/>
    <dgm:cxn modelId="{D5C69F20-4B41-49D4-AF0B-A00A3CF3AE6C}" srcId="{4B723A05-BC86-4D1F-AA2E-4FA74A047723}" destId="{80F29D2A-DAB9-49A8-9389-8B5967B984CE}" srcOrd="1" destOrd="0" parTransId="{5ED22B8B-39A2-4BC6-9C87-59770E5C95B3}" sibTransId="{E4711E2D-0E2B-4B46-B80B-EB80C451A38B}"/>
    <dgm:cxn modelId="{73E09EDB-F079-44BE-AA2E-80A795D72587}" srcId="{4B723A05-BC86-4D1F-AA2E-4FA74A047723}" destId="{7DC45EAC-B9AA-4E55-AFE7-7C5FFAD1CD73}" srcOrd="0" destOrd="0" parTransId="{05D27808-54E2-4576-AFFA-CD31775463FB}" sibTransId="{4FFA172C-080E-42DE-86E7-BB6961954956}"/>
    <dgm:cxn modelId="{4ADC0C09-CCFB-4B64-A0C4-4B508DB0D5C0}" type="presOf" srcId="{80F29D2A-DAB9-49A8-9389-8B5967B984CE}" destId="{C8CBD091-27B9-46F9-B665-C2CC146CB60A}" srcOrd="0" destOrd="0" presId="urn:microsoft.com/office/officeart/2005/8/layout/arrow2"/>
    <dgm:cxn modelId="{7CFDCB10-3075-4C69-A65B-29D2991FDDDA}" type="presParOf" srcId="{B7D3D463-86BC-4287-8FED-25528EF08C50}" destId="{46FACD77-08F7-4867-9120-405190B1B08B}" srcOrd="0" destOrd="0" presId="urn:microsoft.com/office/officeart/2005/8/layout/arrow2"/>
    <dgm:cxn modelId="{F4447D22-835E-4FE7-954C-5D249CB05951}" type="presParOf" srcId="{B7D3D463-86BC-4287-8FED-25528EF08C50}" destId="{EBFF2C32-062E-4660-B5E8-89C037060C5B}" srcOrd="1" destOrd="0" presId="urn:microsoft.com/office/officeart/2005/8/layout/arrow2"/>
    <dgm:cxn modelId="{BA698690-5136-42BD-BDC7-9F8E226E15BC}" type="presParOf" srcId="{EBFF2C32-062E-4660-B5E8-89C037060C5B}" destId="{B0EAB6F5-149F-4103-A068-0889FBE739B8}" srcOrd="0" destOrd="0" presId="urn:microsoft.com/office/officeart/2005/8/layout/arrow2"/>
    <dgm:cxn modelId="{6A50C130-9009-4A49-A0A0-CB2B530707F3}" type="presParOf" srcId="{EBFF2C32-062E-4660-B5E8-89C037060C5B}" destId="{17081DC0-C6CE-4FFE-86ED-4CA09B05829F}" srcOrd="1" destOrd="0" presId="urn:microsoft.com/office/officeart/2005/8/layout/arrow2"/>
    <dgm:cxn modelId="{3601C385-BBAD-4E14-B7FE-421F43075A2C}" type="presParOf" srcId="{EBFF2C32-062E-4660-B5E8-89C037060C5B}" destId="{4E71CEEA-4CB9-4104-98CB-908A79763A6A}" srcOrd="2" destOrd="0" presId="urn:microsoft.com/office/officeart/2005/8/layout/arrow2"/>
    <dgm:cxn modelId="{5D9DB92D-912A-4C23-AF18-2F0C60C34679}" type="presParOf" srcId="{EBFF2C32-062E-4660-B5E8-89C037060C5B}" destId="{C8CBD091-27B9-46F9-B665-C2CC146CB60A}" srcOrd="3" destOrd="0" presId="urn:microsoft.com/office/officeart/2005/8/layout/arrow2"/>
    <dgm:cxn modelId="{C9388D9B-54E0-46BC-844D-536A3326B392}" type="presParOf" srcId="{EBFF2C32-062E-4660-B5E8-89C037060C5B}" destId="{9033F944-AF0A-4F8E-8DEC-5B068FE4CA67}" srcOrd="4" destOrd="0" presId="urn:microsoft.com/office/officeart/2005/8/layout/arrow2"/>
    <dgm:cxn modelId="{7E5F581F-50A1-4276-AFFF-B281ECDE3246}" type="presParOf" srcId="{EBFF2C32-062E-4660-B5E8-89C037060C5B}" destId="{B1F170BB-4112-47E7-B040-ADD3424D8BE8}" srcOrd="5" destOrd="0" presId="urn:microsoft.com/office/officeart/2005/8/layout/arrow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8A1F1-021B-4593-A10E-4FA1D62BC74D}" type="doc">
      <dgm:prSet loTypeId="urn:microsoft.com/office/officeart/2005/8/layout/list1" loCatId="list" qsTypeId="urn:microsoft.com/office/officeart/2005/8/quickstyle/simple1" qsCatId="simple" csTypeId="urn:microsoft.com/office/officeart/2005/8/colors/colorful1#1" csCatId="colorful" phldr="1"/>
      <dgm:spPr/>
      <dgm:t>
        <a:bodyPr/>
        <a:lstStyle/>
        <a:p>
          <a:pPr rtl="1"/>
          <a:endParaRPr lang="ar-EG"/>
        </a:p>
      </dgm:t>
    </dgm:pt>
    <dgm:pt modelId="{1E0D0451-6D85-4577-AFD1-1A53B80B1256}">
      <dgm:prSet phldrT="[Text]"/>
      <dgm:spPr/>
      <dgm:t>
        <a:bodyPr/>
        <a:lstStyle/>
        <a:p>
          <a:pPr rtl="1"/>
          <a:r>
            <a:rPr lang="ar-EG" dirty="0" smtClean="0">
              <a:latin typeface="Andalus" pitchFamily="18" charset="-78"/>
              <a:cs typeface="Andalus" pitchFamily="18" charset="-78"/>
            </a:rPr>
            <a:t>أ</a:t>
          </a:r>
          <a:r>
            <a:rPr lang="ar-EG" dirty="0" smtClean="0"/>
            <a:t>.التعليم </a:t>
          </a:r>
          <a:endParaRPr lang="ar-EG" dirty="0"/>
        </a:p>
      </dgm:t>
    </dgm:pt>
    <dgm:pt modelId="{7863E4BE-A52B-4995-BEB2-58AB163359A5}" type="parTrans" cxnId="{47E26E99-A05A-43F6-9B98-9C58D23D1996}">
      <dgm:prSet/>
      <dgm:spPr/>
      <dgm:t>
        <a:bodyPr/>
        <a:lstStyle/>
        <a:p>
          <a:pPr rtl="1"/>
          <a:endParaRPr lang="ar-EG"/>
        </a:p>
      </dgm:t>
    </dgm:pt>
    <dgm:pt modelId="{C7DE45AB-FBCB-49A9-8C64-B052FBC8CB83}" type="sibTrans" cxnId="{47E26E99-A05A-43F6-9B98-9C58D23D1996}">
      <dgm:prSet/>
      <dgm:spPr/>
      <dgm:t>
        <a:bodyPr/>
        <a:lstStyle/>
        <a:p>
          <a:pPr rtl="1"/>
          <a:endParaRPr lang="ar-EG"/>
        </a:p>
      </dgm:t>
    </dgm:pt>
    <dgm:pt modelId="{A52FAEC1-DE2B-41C7-92EA-D6732B9A970C}">
      <dgm:prSet phldrT="[Text]"/>
      <dgm:spPr/>
      <dgm:t>
        <a:bodyPr/>
        <a:lstStyle/>
        <a:p>
          <a:pPr rtl="1"/>
          <a:r>
            <a:rPr lang="ar-EG" dirty="0" smtClean="0">
              <a:latin typeface="Andalus" pitchFamily="18" charset="-78"/>
              <a:cs typeface="Andalus" pitchFamily="18" charset="-78"/>
            </a:rPr>
            <a:t>ب</a:t>
          </a:r>
          <a:r>
            <a:rPr lang="ar-EG" dirty="0" smtClean="0"/>
            <a:t>.الصحافة</a:t>
          </a:r>
          <a:endParaRPr lang="ar-EG" dirty="0"/>
        </a:p>
      </dgm:t>
    </dgm:pt>
    <dgm:pt modelId="{ADA91104-8817-46B4-8E60-922D13CD3CB3}" type="parTrans" cxnId="{EEEBDF09-8B36-436E-AF96-7A480149ED39}">
      <dgm:prSet/>
      <dgm:spPr/>
      <dgm:t>
        <a:bodyPr/>
        <a:lstStyle/>
        <a:p>
          <a:pPr rtl="1"/>
          <a:endParaRPr lang="ar-EG"/>
        </a:p>
      </dgm:t>
    </dgm:pt>
    <dgm:pt modelId="{E00521AA-44C7-4DDC-8C45-351D3DFF6101}" type="sibTrans" cxnId="{EEEBDF09-8B36-436E-AF96-7A480149ED39}">
      <dgm:prSet/>
      <dgm:spPr/>
      <dgm:t>
        <a:bodyPr/>
        <a:lstStyle/>
        <a:p>
          <a:pPr rtl="1"/>
          <a:endParaRPr lang="ar-EG"/>
        </a:p>
      </dgm:t>
    </dgm:pt>
    <dgm:pt modelId="{8AE8F9DB-3C21-4F17-B388-C1D1CF1A6D34}">
      <dgm:prSet phldrT="[Text]"/>
      <dgm:spPr/>
      <dgm:t>
        <a:bodyPr/>
        <a:lstStyle/>
        <a:p>
          <a:pPr rtl="1"/>
          <a:r>
            <a:rPr lang="ar-EG" dirty="0" smtClean="0">
              <a:latin typeface="Andalus" pitchFamily="18" charset="-78"/>
              <a:ea typeface="Arial Unicode MS" pitchFamily="34" charset="-128"/>
              <a:cs typeface="Andalus" pitchFamily="18" charset="-78"/>
            </a:rPr>
            <a:t>ج</a:t>
          </a:r>
          <a:r>
            <a:rPr lang="ar-EG" dirty="0" smtClean="0"/>
            <a:t>.الحقل الدبلوماسي</a:t>
          </a:r>
          <a:endParaRPr lang="ar-EG" dirty="0"/>
        </a:p>
      </dgm:t>
    </dgm:pt>
    <dgm:pt modelId="{0B1E9101-EB8F-4A55-BD5A-75424EE245F2}" type="parTrans" cxnId="{FF4A99D1-04F9-45B0-9D7F-3E25EC0A88D7}">
      <dgm:prSet/>
      <dgm:spPr/>
      <dgm:t>
        <a:bodyPr/>
        <a:lstStyle/>
        <a:p>
          <a:pPr rtl="1"/>
          <a:endParaRPr lang="ar-EG"/>
        </a:p>
      </dgm:t>
    </dgm:pt>
    <dgm:pt modelId="{F567A8D1-D248-4918-899D-CFDA6B7C9C4C}" type="sibTrans" cxnId="{FF4A99D1-04F9-45B0-9D7F-3E25EC0A88D7}">
      <dgm:prSet/>
      <dgm:spPr/>
      <dgm:t>
        <a:bodyPr/>
        <a:lstStyle/>
        <a:p>
          <a:pPr rtl="1"/>
          <a:endParaRPr lang="ar-EG"/>
        </a:p>
      </dgm:t>
    </dgm:pt>
    <dgm:pt modelId="{654F7475-B100-4632-8A06-93A8C5D773B7}" type="pres">
      <dgm:prSet presAssocID="{AEE8A1F1-021B-4593-A10E-4FA1D62BC74D}" presName="linear" presStyleCnt="0">
        <dgm:presLayoutVars>
          <dgm:dir val="rev"/>
          <dgm:animLvl val="lvl"/>
          <dgm:resizeHandles val="exact"/>
        </dgm:presLayoutVars>
      </dgm:prSet>
      <dgm:spPr/>
      <dgm:t>
        <a:bodyPr/>
        <a:lstStyle/>
        <a:p>
          <a:pPr rtl="1"/>
          <a:endParaRPr lang="ar-EG"/>
        </a:p>
      </dgm:t>
    </dgm:pt>
    <dgm:pt modelId="{AD8B4D95-2A91-43D8-85C1-F5DBF83DE414}" type="pres">
      <dgm:prSet presAssocID="{1E0D0451-6D85-4577-AFD1-1A53B80B1256}" presName="parentLin" presStyleCnt="0"/>
      <dgm:spPr/>
    </dgm:pt>
    <dgm:pt modelId="{679EA447-F005-4FC8-A664-810176891F1B}" type="pres">
      <dgm:prSet presAssocID="{1E0D0451-6D85-4577-AFD1-1A53B80B1256}" presName="parentLeftMargin" presStyleLbl="node1" presStyleIdx="0" presStyleCnt="3"/>
      <dgm:spPr/>
      <dgm:t>
        <a:bodyPr/>
        <a:lstStyle/>
        <a:p>
          <a:pPr rtl="1"/>
          <a:endParaRPr lang="ar-EG"/>
        </a:p>
      </dgm:t>
    </dgm:pt>
    <dgm:pt modelId="{995BD05C-0CF0-414E-82B8-E3BEB46BBDD7}" type="pres">
      <dgm:prSet presAssocID="{1E0D0451-6D85-4577-AFD1-1A53B80B1256}" presName="parentText" presStyleLbl="node1" presStyleIdx="0" presStyleCnt="3">
        <dgm:presLayoutVars>
          <dgm:chMax val="0"/>
          <dgm:bulletEnabled val="1"/>
        </dgm:presLayoutVars>
      </dgm:prSet>
      <dgm:spPr/>
      <dgm:t>
        <a:bodyPr/>
        <a:lstStyle/>
        <a:p>
          <a:pPr rtl="1"/>
          <a:endParaRPr lang="ar-EG"/>
        </a:p>
      </dgm:t>
    </dgm:pt>
    <dgm:pt modelId="{308CA1F1-A1E4-43E7-AB6B-961D66747FDC}" type="pres">
      <dgm:prSet presAssocID="{1E0D0451-6D85-4577-AFD1-1A53B80B1256}" presName="negativeSpace" presStyleCnt="0"/>
      <dgm:spPr/>
    </dgm:pt>
    <dgm:pt modelId="{5AF6C0CF-FA47-4C92-9C6A-FF040CCE6AD6}" type="pres">
      <dgm:prSet presAssocID="{1E0D0451-6D85-4577-AFD1-1A53B80B1256}" presName="childText" presStyleLbl="conFgAcc1" presStyleIdx="0" presStyleCnt="3">
        <dgm:presLayoutVars>
          <dgm:bulletEnabled val="1"/>
        </dgm:presLayoutVars>
      </dgm:prSet>
      <dgm:spPr/>
    </dgm:pt>
    <dgm:pt modelId="{3976CF37-78AE-4586-89A2-DF5705EE309E}" type="pres">
      <dgm:prSet presAssocID="{C7DE45AB-FBCB-49A9-8C64-B052FBC8CB83}" presName="spaceBetweenRectangles" presStyleCnt="0"/>
      <dgm:spPr/>
    </dgm:pt>
    <dgm:pt modelId="{941A5439-41FA-47CB-8DCE-B7266F89BC11}" type="pres">
      <dgm:prSet presAssocID="{A52FAEC1-DE2B-41C7-92EA-D6732B9A970C}" presName="parentLin" presStyleCnt="0"/>
      <dgm:spPr/>
    </dgm:pt>
    <dgm:pt modelId="{CB89D95A-20EC-46C9-A691-0CF477C49557}" type="pres">
      <dgm:prSet presAssocID="{A52FAEC1-DE2B-41C7-92EA-D6732B9A970C}" presName="parentLeftMargin" presStyleLbl="node1" presStyleIdx="0" presStyleCnt="3"/>
      <dgm:spPr/>
      <dgm:t>
        <a:bodyPr/>
        <a:lstStyle/>
        <a:p>
          <a:pPr rtl="1"/>
          <a:endParaRPr lang="ar-EG"/>
        </a:p>
      </dgm:t>
    </dgm:pt>
    <dgm:pt modelId="{59D0A519-6801-4B21-BD8C-408250DFCD2B}" type="pres">
      <dgm:prSet presAssocID="{A52FAEC1-DE2B-41C7-92EA-D6732B9A970C}" presName="parentText" presStyleLbl="node1" presStyleIdx="1" presStyleCnt="3">
        <dgm:presLayoutVars>
          <dgm:chMax val="0"/>
          <dgm:bulletEnabled val="1"/>
        </dgm:presLayoutVars>
      </dgm:prSet>
      <dgm:spPr/>
      <dgm:t>
        <a:bodyPr/>
        <a:lstStyle/>
        <a:p>
          <a:pPr rtl="1"/>
          <a:endParaRPr lang="ar-EG"/>
        </a:p>
      </dgm:t>
    </dgm:pt>
    <dgm:pt modelId="{C574ADE6-9ABC-4C4F-A5EB-90D75A98E9A2}" type="pres">
      <dgm:prSet presAssocID="{A52FAEC1-DE2B-41C7-92EA-D6732B9A970C}" presName="negativeSpace" presStyleCnt="0"/>
      <dgm:spPr/>
    </dgm:pt>
    <dgm:pt modelId="{DCB6BD15-13DF-46C7-BF62-857070931D88}" type="pres">
      <dgm:prSet presAssocID="{A52FAEC1-DE2B-41C7-92EA-D6732B9A970C}" presName="childText" presStyleLbl="conFgAcc1" presStyleIdx="1" presStyleCnt="3">
        <dgm:presLayoutVars>
          <dgm:bulletEnabled val="1"/>
        </dgm:presLayoutVars>
      </dgm:prSet>
      <dgm:spPr/>
    </dgm:pt>
    <dgm:pt modelId="{43EFECB8-4D6C-46E9-973F-9A712C74F507}" type="pres">
      <dgm:prSet presAssocID="{E00521AA-44C7-4DDC-8C45-351D3DFF6101}" presName="spaceBetweenRectangles" presStyleCnt="0"/>
      <dgm:spPr/>
    </dgm:pt>
    <dgm:pt modelId="{B7E2C474-C05F-4ABC-B8B6-62198EF19C66}" type="pres">
      <dgm:prSet presAssocID="{8AE8F9DB-3C21-4F17-B388-C1D1CF1A6D34}" presName="parentLin" presStyleCnt="0"/>
      <dgm:spPr/>
    </dgm:pt>
    <dgm:pt modelId="{D9AEF0A5-3E5C-4B9D-9B2D-7CEE8F6F1176}" type="pres">
      <dgm:prSet presAssocID="{8AE8F9DB-3C21-4F17-B388-C1D1CF1A6D34}" presName="parentLeftMargin" presStyleLbl="node1" presStyleIdx="1" presStyleCnt="3"/>
      <dgm:spPr/>
      <dgm:t>
        <a:bodyPr/>
        <a:lstStyle/>
        <a:p>
          <a:pPr rtl="1"/>
          <a:endParaRPr lang="ar-EG"/>
        </a:p>
      </dgm:t>
    </dgm:pt>
    <dgm:pt modelId="{3A23FE5D-1A10-4D36-92BD-141473ECD685}" type="pres">
      <dgm:prSet presAssocID="{8AE8F9DB-3C21-4F17-B388-C1D1CF1A6D34}" presName="parentText" presStyleLbl="node1" presStyleIdx="2" presStyleCnt="3">
        <dgm:presLayoutVars>
          <dgm:chMax val="0"/>
          <dgm:bulletEnabled val="1"/>
        </dgm:presLayoutVars>
      </dgm:prSet>
      <dgm:spPr/>
      <dgm:t>
        <a:bodyPr/>
        <a:lstStyle/>
        <a:p>
          <a:pPr rtl="1"/>
          <a:endParaRPr lang="ar-EG"/>
        </a:p>
      </dgm:t>
    </dgm:pt>
    <dgm:pt modelId="{7974F037-09B8-40E0-B3B3-55BFEA15DDCF}" type="pres">
      <dgm:prSet presAssocID="{8AE8F9DB-3C21-4F17-B388-C1D1CF1A6D34}" presName="negativeSpace" presStyleCnt="0"/>
      <dgm:spPr/>
    </dgm:pt>
    <dgm:pt modelId="{E085CCD1-80B4-4045-A85D-45EB2E4C3DDD}" type="pres">
      <dgm:prSet presAssocID="{8AE8F9DB-3C21-4F17-B388-C1D1CF1A6D34}" presName="childText" presStyleLbl="conFgAcc1" presStyleIdx="2" presStyleCnt="3">
        <dgm:presLayoutVars>
          <dgm:bulletEnabled val="1"/>
        </dgm:presLayoutVars>
      </dgm:prSet>
      <dgm:spPr/>
    </dgm:pt>
  </dgm:ptLst>
  <dgm:cxnLst>
    <dgm:cxn modelId="{768D1AEB-F529-43DC-9D53-E93F6553B7CF}" type="presOf" srcId="{AEE8A1F1-021B-4593-A10E-4FA1D62BC74D}" destId="{654F7475-B100-4632-8A06-93A8C5D773B7}" srcOrd="0" destOrd="0" presId="urn:microsoft.com/office/officeart/2005/8/layout/list1"/>
    <dgm:cxn modelId="{89D3A2E0-B105-480F-BAC2-9A91B52866FC}" type="presOf" srcId="{1E0D0451-6D85-4577-AFD1-1A53B80B1256}" destId="{995BD05C-0CF0-414E-82B8-E3BEB46BBDD7}" srcOrd="1" destOrd="0" presId="urn:microsoft.com/office/officeart/2005/8/layout/list1"/>
    <dgm:cxn modelId="{B54AFE32-1BB2-4407-8D51-C960F5804EE3}" type="presOf" srcId="{8AE8F9DB-3C21-4F17-B388-C1D1CF1A6D34}" destId="{D9AEF0A5-3E5C-4B9D-9B2D-7CEE8F6F1176}" srcOrd="0" destOrd="0" presId="urn:microsoft.com/office/officeart/2005/8/layout/list1"/>
    <dgm:cxn modelId="{FF4A99D1-04F9-45B0-9D7F-3E25EC0A88D7}" srcId="{AEE8A1F1-021B-4593-A10E-4FA1D62BC74D}" destId="{8AE8F9DB-3C21-4F17-B388-C1D1CF1A6D34}" srcOrd="2" destOrd="0" parTransId="{0B1E9101-EB8F-4A55-BD5A-75424EE245F2}" sibTransId="{F567A8D1-D248-4918-899D-CFDA6B7C9C4C}"/>
    <dgm:cxn modelId="{47E26E99-A05A-43F6-9B98-9C58D23D1996}" srcId="{AEE8A1F1-021B-4593-A10E-4FA1D62BC74D}" destId="{1E0D0451-6D85-4577-AFD1-1A53B80B1256}" srcOrd="0" destOrd="0" parTransId="{7863E4BE-A52B-4995-BEB2-58AB163359A5}" sibTransId="{C7DE45AB-FBCB-49A9-8C64-B052FBC8CB83}"/>
    <dgm:cxn modelId="{ACDA7747-137B-405E-9FFA-B831CCCF76A6}" type="presOf" srcId="{A52FAEC1-DE2B-41C7-92EA-D6732B9A970C}" destId="{CB89D95A-20EC-46C9-A691-0CF477C49557}" srcOrd="0" destOrd="0" presId="urn:microsoft.com/office/officeart/2005/8/layout/list1"/>
    <dgm:cxn modelId="{EEEBDF09-8B36-436E-AF96-7A480149ED39}" srcId="{AEE8A1F1-021B-4593-A10E-4FA1D62BC74D}" destId="{A52FAEC1-DE2B-41C7-92EA-D6732B9A970C}" srcOrd="1" destOrd="0" parTransId="{ADA91104-8817-46B4-8E60-922D13CD3CB3}" sibTransId="{E00521AA-44C7-4DDC-8C45-351D3DFF6101}"/>
    <dgm:cxn modelId="{9CAF8BD3-B705-4B02-9EBC-03D29801745D}" type="presOf" srcId="{1E0D0451-6D85-4577-AFD1-1A53B80B1256}" destId="{679EA447-F005-4FC8-A664-810176891F1B}" srcOrd="0" destOrd="0" presId="urn:microsoft.com/office/officeart/2005/8/layout/list1"/>
    <dgm:cxn modelId="{987295FC-E20A-4A56-BE3C-4E69143A8E35}" type="presOf" srcId="{A52FAEC1-DE2B-41C7-92EA-D6732B9A970C}" destId="{59D0A519-6801-4B21-BD8C-408250DFCD2B}" srcOrd="1" destOrd="0" presId="urn:microsoft.com/office/officeart/2005/8/layout/list1"/>
    <dgm:cxn modelId="{5B2BC2FE-C475-4DE3-A035-CF2162D3FB2F}" type="presOf" srcId="{8AE8F9DB-3C21-4F17-B388-C1D1CF1A6D34}" destId="{3A23FE5D-1A10-4D36-92BD-141473ECD685}" srcOrd="1" destOrd="0" presId="urn:microsoft.com/office/officeart/2005/8/layout/list1"/>
    <dgm:cxn modelId="{179E24AC-8DFD-491A-A3EF-B4AE19C42590}" type="presParOf" srcId="{654F7475-B100-4632-8A06-93A8C5D773B7}" destId="{AD8B4D95-2A91-43D8-85C1-F5DBF83DE414}" srcOrd="0" destOrd="0" presId="urn:microsoft.com/office/officeart/2005/8/layout/list1"/>
    <dgm:cxn modelId="{FD1B47FB-CC3C-462C-9B38-20DF21D94B43}" type="presParOf" srcId="{AD8B4D95-2A91-43D8-85C1-F5DBF83DE414}" destId="{679EA447-F005-4FC8-A664-810176891F1B}" srcOrd="0" destOrd="0" presId="urn:microsoft.com/office/officeart/2005/8/layout/list1"/>
    <dgm:cxn modelId="{22FFE9D2-2003-4C5B-9C68-9796AFCC3D94}" type="presParOf" srcId="{AD8B4D95-2A91-43D8-85C1-F5DBF83DE414}" destId="{995BD05C-0CF0-414E-82B8-E3BEB46BBDD7}" srcOrd="1" destOrd="0" presId="urn:microsoft.com/office/officeart/2005/8/layout/list1"/>
    <dgm:cxn modelId="{8069A920-0CB4-4E01-8F2E-B1C8F0F889D7}" type="presParOf" srcId="{654F7475-B100-4632-8A06-93A8C5D773B7}" destId="{308CA1F1-A1E4-43E7-AB6B-961D66747FDC}" srcOrd="1" destOrd="0" presId="urn:microsoft.com/office/officeart/2005/8/layout/list1"/>
    <dgm:cxn modelId="{7FFDE36E-4890-4446-BBED-5DF84E38FA02}" type="presParOf" srcId="{654F7475-B100-4632-8A06-93A8C5D773B7}" destId="{5AF6C0CF-FA47-4C92-9C6A-FF040CCE6AD6}" srcOrd="2" destOrd="0" presId="urn:microsoft.com/office/officeart/2005/8/layout/list1"/>
    <dgm:cxn modelId="{DA0DC064-1297-455E-A87D-BECC22DCF2D0}" type="presParOf" srcId="{654F7475-B100-4632-8A06-93A8C5D773B7}" destId="{3976CF37-78AE-4586-89A2-DF5705EE309E}" srcOrd="3" destOrd="0" presId="urn:microsoft.com/office/officeart/2005/8/layout/list1"/>
    <dgm:cxn modelId="{61B8946A-23DC-4420-A225-FFA5E2F794B9}" type="presParOf" srcId="{654F7475-B100-4632-8A06-93A8C5D773B7}" destId="{941A5439-41FA-47CB-8DCE-B7266F89BC11}" srcOrd="4" destOrd="0" presId="urn:microsoft.com/office/officeart/2005/8/layout/list1"/>
    <dgm:cxn modelId="{55E381B6-D608-4786-84B4-16B0BB82E9A8}" type="presParOf" srcId="{941A5439-41FA-47CB-8DCE-B7266F89BC11}" destId="{CB89D95A-20EC-46C9-A691-0CF477C49557}" srcOrd="0" destOrd="0" presId="urn:microsoft.com/office/officeart/2005/8/layout/list1"/>
    <dgm:cxn modelId="{1E141A78-6402-4372-835D-323E5C07F0B1}" type="presParOf" srcId="{941A5439-41FA-47CB-8DCE-B7266F89BC11}" destId="{59D0A519-6801-4B21-BD8C-408250DFCD2B}" srcOrd="1" destOrd="0" presId="urn:microsoft.com/office/officeart/2005/8/layout/list1"/>
    <dgm:cxn modelId="{3F2C448E-F0AA-4CE6-93C5-198714FA28E9}" type="presParOf" srcId="{654F7475-B100-4632-8A06-93A8C5D773B7}" destId="{C574ADE6-9ABC-4C4F-A5EB-90D75A98E9A2}" srcOrd="5" destOrd="0" presId="urn:microsoft.com/office/officeart/2005/8/layout/list1"/>
    <dgm:cxn modelId="{F9F0E58E-F3B4-41A3-ACA5-97AD71DB451A}" type="presParOf" srcId="{654F7475-B100-4632-8A06-93A8C5D773B7}" destId="{DCB6BD15-13DF-46C7-BF62-857070931D88}" srcOrd="6" destOrd="0" presId="urn:microsoft.com/office/officeart/2005/8/layout/list1"/>
    <dgm:cxn modelId="{2A9CBD91-06B1-4C8A-AA87-7F839BC82C71}" type="presParOf" srcId="{654F7475-B100-4632-8A06-93A8C5D773B7}" destId="{43EFECB8-4D6C-46E9-973F-9A712C74F507}" srcOrd="7" destOrd="0" presId="urn:microsoft.com/office/officeart/2005/8/layout/list1"/>
    <dgm:cxn modelId="{53391DF1-6A9D-4D50-93BF-5CB322FAFF95}" type="presParOf" srcId="{654F7475-B100-4632-8A06-93A8C5D773B7}" destId="{B7E2C474-C05F-4ABC-B8B6-62198EF19C66}" srcOrd="8" destOrd="0" presId="urn:microsoft.com/office/officeart/2005/8/layout/list1"/>
    <dgm:cxn modelId="{531D2E62-4BD6-47CC-AA53-6DBCD85CB1E7}" type="presParOf" srcId="{B7E2C474-C05F-4ABC-B8B6-62198EF19C66}" destId="{D9AEF0A5-3E5C-4B9D-9B2D-7CEE8F6F1176}" srcOrd="0" destOrd="0" presId="urn:microsoft.com/office/officeart/2005/8/layout/list1"/>
    <dgm:cxn modelId="{E6100D7E-CDBF-4E06-9F67-6EC23C9748EC}" type="presParOf" srcId="{B7E2C474-C05F-4ABC-B8B6-62198EF19C66}" destId="{3A23FE5D-1A10-4D36-92BD-141473ECD685}" srcOrd="1" destOrd="0" presId="urn:microsoft.com/office/officeart/2005/8/layout/list1"/>
    <dgm:cxn modelId="{6A2ABF1D-7675-463B-9600-804BE430B70C}" type="presParOf" srcId="{654F7475-B100-4632-8A06-93A8C5D773B7}" destId="{7974F037-09B8-40E0-B3B3-55BFEA15DDCF}" srcOrd="9" destOrd="0" presId="urn:microsoft.com/office/officeart/2005/8/layout/list1"/>
    <dgm:cxn modelId="{67F8BCFC-D41C-45CA-BBBC-9335CFBFEF5C}" type="presParOf" srcId="{654F7475-B100-4632-8A06-93A8C5D773B7}" destId="{E085CCD1-80B4-4045-A85D-45EB2E4C3DDD}"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5BF9F6-25C2-4065-A7F3-DF4B249E80CF}" type="doc">
      <dgm:prSet loTypeId="urn:microsoft.com/office/officeart/2005/8/layout/process5" loCatId="process" qsTypeId="urn:microsoft.com/office/officeart/2005/8/quickstyle/simple1" qsCatId="simple" csTypeId="urn:microsoft.com/office/officeart/2005/8/colors/colorful1#2" csCatId="colorful" phldr="1"/>
      <dgm:spPr/>
      <dgm:t>
        <a:bodyPr/>
        <a:lstStyle/>
        <a:p>
          <a:pPr rtl="1"/>
          <a:endParaRPr lang="ar-EG"/>
        </a:p>
      </dgm:t>
    </dgm:pt>
    <dgm:pt modelId="{8A33C632-88E9-45EA-AE20-300DA763A33E}">
      <dgm:prSet phldrT="[Text]" custT="1"/>
      <dgm:spPr/>
      <dgm:t>
        <a:bodyPr/>
        <a:lstStyle/>
        <a:p>
          <a:pPr rtl="1"/>
          <a:r>
            <a:rPr lang="ar-EG" sz="3600" dirty="0" smtClean="0">
              <a:latin typeface="Andalus" pitchFamily="18" charset="-78"/>
              <a:cs typeface="Andalus" pitchFamily="18" charset="-78"/>
            </a:rPr>
            <a:t>اللغات</a:t>
          </a:r>
          <a:endParaRPr lang="ar-EG" sz="3300" dirty="0">
            <a:latin typeface="Andalus" pitchFamily="18" charset="-78"/>
            <a:cs typeface="Andalus" pitchFamily="18" charset="-78"/>
          </a:endParaRPr>
        </a:p>
      </dgm:t>
    </dgm:pt>
    <dgm:pt modelId="{96530C04-50BC-42CA-A223-1C33A5079AA2}" type="parTrans" cxnId="{70C63113-6D0B-4FE1-95CE-B0031BE4B3FB}">
      <dgm:prSet/>
      <dgm:spPr/>
      <dgm:t>
        <a:bodyPr/>
        <a:lstStyle/>
        <a:p>
          <a:pPr rtl="1"/>
          <a:endParaRPr lang="ar-EG"/>
        </a:p>
      </dgm:t>
    </dgm:pt>
    <dgm:pt modelId="{73028E2F-7DED-488A-8CE2-EAF110EE09D7}" type="sibTrans" cxnId="{70C63113-6D0B-4FE1-95CE-B0031BE4B3FB}">
      <dgm:prSet/>
      <dgm:spPr/>
      <dgm:t>
        <a:bodyPr/>
        <a:lstStyle/>
        <a:p>
          <a:pPr rtl="1"/>
          <a:endParaRPr lang="ar-EG"/>
        </a:p>
      </dgm:t>
    </dgm:pt>
    <dgm:pt modelId="{033AC083-1D46-4B04-9E31-057D23A57BD0}">
      <dgm:prSet phldrT="[Text]" custT="1"/>
      <dgm:spPr/>
      <dgm:t>
        <a:bodyPr/>
        <a:lstStyle/>
        <a:p>
          <a:pPr rtl="1"/>
          <a:r>
            <a:rPr lang="ar-EG" sz="3200" dirty="0" smtClean="0">
              <a:latin typeface="Andalus" pitchFamily="18" charset="-78"/>
              <a:cs typeface="Andalus" pitchFamily="18" charset="-78"/>
            </a:rPr>
            <a:t>علم المكتبات</a:t>
          </a:r>
          <a:endParaRPr lang="ar-EG" sz="3200" dirty="0">
            <a:latin typeface="Andalus" pitchFamily="18" charset="-78"/>
            <a:cs typeface="Andalus" pitchFamily="18" charset="-78"/>
          </a:endParaRPr>
        </a:p>
      </dgm:t>
    </dgm:pt>
    <dgm:pt modelId="{72111580-92C9-48D2-A7EE-AFD7D813D7DB}" type="parTrans" cxnId="{B8263172-6793-4470-B704-2E4DFBF30FAA}">
      <dgm:prSet/>
      <dgm:spPr/>
      <dgm:t>
        <a:bodyPr/>
        <a:lstStyle/>
        <a:p>
          <a:pPr rtl="1"/>
          <a:endParaRPr lang="ar-EG"/>
        </a:p>
      </dgm:t>
    </dgm:pt>
    <dgm:pt modelId="{8E55BA57-A131-4157-81D0-381E67115F4B}" type="sibTrans" cxnId="{B8263172-6793-4470-B704-2E4DFBF30FAA}">
      <dgm:prSet/>
      <dgm:spPr/>
      <dgm:t>
        <a:bodyPr/>
        <a:lstStyle/>
        <a:p>
          <a:pPr rtl="1"/>
          <a:endParaRPr lang="ar-EG"/>
        </a:p>
      </dgm:t>
    </dgm:pt>
    <dgm:pt modelId="{186FBCB4-EF03-4226-AD0D-22FFC0C36317}">
      <dgm:prSet phldrT="[Text]"/>
      <dgm:spPr/>
      <dgm:t>
        <a:bodyPr/>
        <a:lstStyle/>
        <a:p>
          <a:pPr rtl="1"/>
          <a:r>
            <a:rPr lang="ar-EG" dirty="0" smtClean="0">
              <a:latin typeface="Andalus" pitchFamily="18" charset="-78"/>
              <a:cs typeface="Andalus" pitchFamily="18" charset="-78"/>
            </a:rPr>
            <a:t>الاختام و الرنوك </a:t>
          </a:r>
          <a:endParaRPr lang="ar-EG" dirty="0">
            <a:latin typeface="Andalus" pitchFamily="18" charset="-78"/>
            <a:cs typeface="Andalus" pitchFamily="18" charset="-78"/>
          </a:endParaRPr>
        </a:p>
      </dgm:t>
    </dgm:pt>
    <dgm:pt modelId="{E9D319E6-81DD-4894-97E1-E4D252A2C2AD}" type="parTrans" cxnId="{EC1C98DC-98D6-4861-AAFB-6078B103C6B1}">
      <dgm:prSet/>
      <dgm:spPr/>
      <dgm:t>
        <a:bodyPr/>
        <a:lstStyle/>
        <a:p>
          <a:pPr rtl="1"/>
          <a:endParaRPr lang="ar-EG"/>
        </a:p>
      </dgm:t>
    </dgm:pt>
    <dgm:pt modelId="{E6E81D32-8414-4C14-83C4-9DBF1FE1AF56}" type="sibTrans" cxnId="{EC1C98DC-98D6-4861-AAFB-6078B103C6B1}">
      <dgm:prSet/>
      <dgm:spPr/>
      <dgm:t>
        <a:bodyPr/>
        <a:lstStyle/>
        <a:p>
          <a:pPr rtl="1"/>
          <a:endParaRPr lang="ar-EG"/>
        </a:p>
      </dgm:t>
    </dgm:pt>
    <dgm:pt modelId="{7BBB01BF-8569-436A-86EC-752D77C897FE}">
      <dgm:prSet phldrT="[Text]" custT="1"/>
      <dgm:spPr/>
      <dgm:t>
        <a:bodyPr/>
        <a:lstStyle/>
        <a:p>
          <a:pPr rtl="1"/>
          <a:r>
            <a:rPr lang="ar-EG" sz="3600" dirty="0" smtClean="0">
              <a:latin typeface="Andalus" pitchFamily="18" charset="-78"/>
              <a:cs typeface="Andalus" pitchFamily="18" charset="-78"/>
            </a:rPr>
            <a:t>الاقتصاد</a:t>
          </a:r>
          <a:endParaRPr lang="ar-EG" sz="3600" dirty="0">
            <a:latin typeface="Andalus" pitchFamily="18" charset="-78"/>
            <a:cs typeface="Andalus" pitchFamily="18" charset="-78"/>
          </a:endParaRPr>
        </a:p>
      </dgm:t>
    </dgm:pt>
    <dgm:pt modelId="{BA6A879E-F40D-456A-A615-3FFE2602A05A}" type="parTrans" cxnId="{D2F87433-543B-478E-B39E-21FC10E50C48}">
      <dgm:prSet/>
      <dgm:spPr/>
      <dgm:t>
        <a:bodyPr/>
        <a:lstStyle/>
        <a:p>
          <a:pPr rtl="1"/>
          <a:endParaRPr lang="ar-EG"/>
        </a:p>
      </dgm:t>
    </dgm:pt>
    <dgm:pt modelId="{DB87454B-19F3-4F72-AACE-A61885613C73}" type="sibTrans" cxnId="{D2F87433-543B-478E-B39E-21FC10E50C48}">
      <dgm:prSet/>
      <dgm:spPr/>
      <dgm:t>
        <a:bodyPr/>
        <a:lstStyle/>
        <a:p>
          <a:pPr rtl="1"/>
          <a:endParaRPr lang="ar-EG"/>
        </a:p>
      </dgm:t>
    </dgm:pt>
    <dgm:pt modelId="{D9B698A5-91DA-4249-81BF-F1565572FF8E}">
      <dgm:prSet phldrT="[Text]" custT="1"/>
      <dgm:spPr/>
      <dgm:t>
        <a:bodyPr/>
        <a:lstStyle/>
        <a:p>
          <a:pPr rtl="1"/>
          <a:r>
            <a:rPr lang="ar-EG" sz="2800" dirty="0" smtClean="0">
              <a:latin typeface="Andalus" pitchFamily="18" charset="-78"/>
              <a:cs typeface="Andalus" pitchFamily="18" charset="-78"/>
            </a:rPr>
            <a:t>النقود و المسكوكات</a:t>
          </a:r>
          <a:endParaRPr lang="ar-EG" sz="2800" dirty="0">
            <a:latin typeface="Andalus" pitchFamily="18" charset="-78"/>
            <a:cs typeface="Andalus" pitchFamily="18" charset="-78"/>
          </a:endParaRPr>
        </a:p>
      </dgm:t>
    </dgm:pt>
    <dgm:pt modelId="{1B313618-AE04-4088-9B71-B8B56C847567}" type="parTrans" cxnId="{D34147C8-9F9B-4733-86A4-CB1C5F3F1A79}">
      <dgm:prSet/>
      <dgm:spPr/>
      <dgm:t>
        <a:bodyPr/>
        <a:lstStyle/>
        <a:p>
          <a:pPr rtl="1"/>
          <a:endParaRPr lang="ar-EG"/>
        </a:p>
      </dgm:t>
    </dgm:pt>
    <dgm:pt modelId="{4EA23804-28FC-433C-A56A-D9B7222806D2}" type="sibTrans" cxnId="{D34147C8-9F9B-4733-86A4-CB1C5F3F1A79}">
      <dgm:prSet/>
      <dgm:spPr/>
      <dgm:t>
        <a:bodyPr/>
        <a:lstStyle/>
        <a:p>
          <a:pPr rtl="1"/>
          <a:endParaRPr lang="ar-EG"/>
        </a:p>
      </dgm:t>
    </dgm:pt>
    <dgm:pt modelId="{70F8CD95-4509-41DF-AADA-F6E9D6F2C0D0}" type="pres">
      <dgm:prSet presAssocID="{C95BF9F6-25C2-4065-A7F3-DF4B249E80CF}" presName="diagram" presStyleCnt="0">
        <dgm:presLayoutVars>
          <dgm:dir/>
          <dgm:resizeHandles val="exact"/>
        </dgm:presLayoutVars>
      </dgm:prSet>
      <dgm:spPr/>
      <dgm:t>
        <a:bodyPr/>
        <a:lstStyle/>
        <a:p>
          <a:pPr rtl="1"/>
          <a:endParaRPr lang="ar-EG"/>
        </a:p>
      </dgm:t>
    </dgm:pt>
    <dgm:pt modelId="{64EB8CA3-2820-4297-824C-F19A8E24C20A}" type="pres">
      <dgm:prSet presAssocID="{8A33C632-88E9-45EA-AE20-300DA763A33E}" presName="node" presStyleLbl="node1" presStyleIdx="0" presStyleCnt="5">
        <dgm:presLayoutVars>
          <dgm:bulletEnabled val="1"/>
        </dgm:presLayoutVars>
      </dgm:prSet>
      <dgm:spPr/>
      <dgm:t>
        <a:bodyPr/>
        <a:lstStyle/>
        <a:p>
          <a:pPr rtl="1"/>
          <a:endParaRPr lang="ar-EG"/>
        </a:p>
      </dgm:t>
    </dgm:pt>
    <dgm:pt modelId="{55070006-5D7D-4C76-A780-A5519758C2F7}" type="pres">
      <dgm:prSet presAssocID="{73028E2F-7DED-488A-8CE2-EAF110EE09D7}" presName="sibTrans" presStyleLbl="sibTrans2D1" presStyleIdx="0" presStyleCnt="4"/>
      <dgm:spPr/>
      <dgm:t>
        <a:bodyPr/>
        <a:lstStyle/>
        <a:p>
          <a:pPr rtl="1"/>
          <a:endParaRPr lang="ar-EG"/>
        </a:p>
      </dgm:t>
    </dgm:pt>
    <dgm:pt modelId="{ABC51AC9-A6C9-49EA-B1E8-87E54C68A31E}" type="pres">
      <dgm:prSet presAssocID="{73028E2F-7DED-488A-8CE2-EAF110EE09D7}" presName="connectorText" presStyleLbl="sibTrans2D1" presStyleIdx="0" presStyleCnt="4"/>
      <dgm:spPr/>
      <dgm:t>
        <a:bodyPr/>
        <a:lstStyle/>
        <a:p>
          <a:pPr rtl="1"/>
          <a:endParaRPr lang="ar-EG"/>
        </a:p>
      </dgm:t>
    </dgm:pt>
    <dgm:pt modelId="{8315C7E3-A61F-41C8-9808-F34A39F5C07B}" type="pres">
      <dgm:prSet presAssocID="{033AC083-1D46-4B04-9E31-057D23A57BD0}" presName="node" presStyleLbl="node1" presStyleIdx="1" presStyleCnt="5">
        <dgm:presLayoutVars>
          <dgm:bulletEnabled val="1"/>
        </dgm:presLayoutVars>
      </dgm:prSet>
      <dgm:spPr/>
      <dgm:t>
        <a:bodyPr/>
        <a:lstStyle/>
        <a:p>
          <a:pPr rtl="1"/>
          <a:endParaRPr lang="ar-EG"/>
        </a:p>
      </dgm:t>
    </dgm:pt>
    <dgm:pt modelId="{3C7C694E-ADA5-45BC-8990-C0D966A7491A}" type="pres">
      <dgm:prSet presAssocID="{8E55BA57-A131-4157-81D0-381E67115F4B}" presName="sibTrans" presStyleLbl="sibTrans2D1" presStyleIdx="1" presStyleCnt="4"/>
      <dgm:spPr/>
      <dgm:t>
        <a:bodyPr/>
        <a:lstStyle/>
        <a:p>
          <a:pPr rtl="1"/>
          <a:endParaRPr lang="ar-EG"/>
        </a:p>
      </dgm:t>
    </dgm:pt>
    <dgm:pt modelId="{DD5FF892-2CCC-4E4F-8EE8-14DEF072AF6D}" type="pres">
      <dgm:prSet presAssocID="{8E55BA57-A131-4157-81D0-381E67115F4B}" presName="connectorText" presStyleLbl="sibTrans2D1" presStyleIdx="1" presStyleCnt="4"/>
      <dgm:spPr/>
      <dgm:t>
        <a:bodyPr/>
        <a:lstStyle/>
        <a:p>
          <a:pPr rtl="1"/>
          <a:endParaRPr lang="ar-EG"/>
        </a:p>
      </dgm:t>
    </dgm:pt>
    <dgm:pt modelId="{F965322D-7548-423A-82EB-DB09CD25FB11}" type="pres">
      <dgm:prSet presAssocID="{186FBCB4-EF03-4226-AD0D-22FFC0C36317}" presName="node" presStyleLbl="node1" presStyleIdx="2" presStyleCnt="5">
        <dgm:presLayoutVars>
          <dgm:bulletEnabled val="1"/>
        </dgm:presLayoutVars>
      </dgm:prSet>
      <dgm:spPr/>
      <dgm:t>
        <a:bodyPr/>
        <a:lstStyle/>
        <a:p>
          <a:pPr rtl="1"/>
          <a:endParaRPr lang="ar-EG"/>
        </a:p>
      </dgm:t>
    </dgm:pt>
    <dgm:pt modelId="{4106A2DE-C8FF-45C6-BF80-CFB360EB8A65}" type="pres">
      <dgm:prSet presAssocID="{E6E81D32-8414-4C14-83C4-9DBF1FE1AF56}" presName="sibTrans" presStyleLbl="sibTrans2D1" presStyleIdx="2" presStyleCnt="4"/>
      <dgm:spPr/>
      <dgm:t>
        <a:bodyPr/>
        <a:lstStyle/>
        <a:p>
          <a:pPr rtl="1"/>
          <a:endParaRPr lang="ar-EG"/>
        </a:p>
      </dgm:t>
    </dgm:pt>
    <dgm:pt modelId="{6C228218-BED8-4831-8C3B-2A4D9C3E2E57}" type="pres">
      <dgm:prSet presAssocID="{E6E81D32-8414-4C14-83C4-9DBF1FE1AF56}" presName="connectorText" presStyleLbl="sibTrans2D1" presStyleIdx="2" presStyleCnt="4"/>
      <dgm:spPr/>
      <dgm:t>
        <a:bodyPr/>
        <a:lstStyle/>
        <a:p>
          <a:pPr rtl="1"/>
          <a:endParaRPr lang="ar-EG"/>
        </a:p>
      </dgm:t>
    </dgm:pt>
    <dgm:pt modelId="{E6C09EEE-13E4-4805-81C7-7F11BB64532F}" type="pres">
      <dgm:prSet presAssocID="{7BBB01BF-8569-436A-86EC-752D77C897FE}" presName="node" presStyleLbl="node1" presStyleIdx="3" presStyleCnt="5">
        <dgm:presLayoutVars>
          <dgm:bulletEnabled val="1"/>
        </dgm:presLayoutVars>
      </dgm:prSet>
      <dgm:spPr/>
      <dgm:t>
        <a:bodyPr/>
        <a:lstStyle/>
        <a:p>
          <a:pPr rtl="1"/>
          <a:endParaRPr lang="ar-EG"/>
        </a:p>
      </dgm:t>
    </dgm:pt>
    <dgm:pt modelId="{DA843A84-DFF2-4EB6-AC04-759462769F22}" type="pres">
      <dgm:prSet presAssocID="{DB87454B-19F3-4F72-AACE-A61885613C73}" presName="sibTrans" presStyleLbl="sibTrans2D1" presStyleIdx="3" presStyleCnt="4"/>
      <dgm:spPr/>
      <dgm:t>
        <a:bodyPr/>
        <a:lstStyle/>
        <a:p>
          <a:pPr rtl="1"/>
          <a:endParaRPr lang="ar-EG"/>
        </a:p>
      </dgm:t>
    </dgm:pt>
    <dgm:pt modelId="{8D89283D-D053-4482-887C-E3CBCBF68284}" type="pres">
      <dgm:prSet presAssocID="{DB87454B-19F3-4F72-AACE-A61885613C73}" presName="connectorText" presStyleLbl="sibTrans2D1" presStyleIdx="3" presStyleCnt="4"/>
      <dgm:spPr/>
      <dgm:t>
        <a:bodyPr/>
        <a:lstStyle/>
        <a:p>
          <a:pPr rtl="1"/>
          <a:endParaRPr lang="ar-EG"/>
        </a:p>
      </dgm:t>
    </dgm:pt>
    <dgm:pt modelId="{1D40833B-9D33-495A-A3C6-9DF6908ED7B6}" type="pres">
      <dgm:prSet presAssocID="{D9B698A5-91DA-4249-81BF-F1565572FF8E}" presName="node" presStyleLbl="node1" presStyleIdx="4" presStyleCnt="5" custScaleX="134580">
        <dgm:presLayoutVars>
          <dgm:bulletEnabled val="1"/>
        </dgm:presLayoutVars>
      </dgm:prSet>
      <dgm:spPr/>
      <dgm:t>
        <a:bodyPr/>
        <a:lstStyle/>
        <a:p>
          <a:pPr rtl="1"/>
          <a:endParaRPr lang="ar-EG"/>
        </a:p>
      </dgm:t>
    </dgm:pt>
  </dgm:ptLst>
  <dgm:cxnLst>
    <dgm:cxn modelId="{4F9F9836-71A3-49D8-A226-5F0865CDF2A2}" type="presOf" srcId="{DB87454B-19F3-4F72-AACE-A61885613C73}" destId="{DA843A84-DFF2-4EB6-AC04-759462769F22}" srcOrd="0" destOrd="0" presId="urn:microsoft.com/office/officeart/2005/8/layout/process5"/>
    <dgm:cxn modelId="{70C63113-6D0B-4FE1-95CE-B0031BE4B3FB}" srcId="{C95BF9F6-25C2-4065-A7F3-DF4B249E80CF}" destId="{8A33C632-88E9-45EA-AE20-300DA763A33E}" srcOrd="0" destOrd="0" parTransId="{96530C04-50BC-42CA-A223-1C33A5079AA2}" sibTransId="{73028E2F-7DED-488A-8CE2-EAF110EE09D7}"/>
    <dgm:cxn modelId="{D34147C8-9F9B-4733-86A4-CB1C5F3F1A79}" srcId="{C95BF9F6-25C2-4065-A7F3-DF4B249E80CF}" destId="{D9B698A5-91DA-4249-81BF-F1565572FF8E}" srcOrd="4" destOrd="0" parTransId="{1B313618-AE04-4088-9B71-B8B56C847567}" sibTransId="{4EA23804-28FC-433C-A56A-D9B7222806D2}"/>
    <dgm:cxn modelId="{91AF077F-090B-415F-9987-FCB29198DBF1}" type="presOf" srcId="{186FBCB4-EF03-4226-AD0D-22FFC0C36317}" destId="{F965322D-7548-423A-82EB-DB09CD25FB11}" srcOrd="0" destOrd="0" presId="urn:microsoft.com/office/officeart/2005/8/layout/process5"/>
    <dgm:cxn modelId="{B8263172-6793-4470-B704-2E4DFBF30FAA}" srcId="{C95BF9F6-25C2-4065-A7F3-DF4B249E80CF}" destId="{033AC083-1D46-4B04-9E31-057D23A57BD0}" srcOrd="1" destOrd="0" parTransId="{72111580-92C9-48D2-A7EE-AFD7D813D7DB}" sibTransId="{8E55BA57-A131-4157-81D0-381E67115F4B}"/>
    <dgm:cxn modelId="{E387C681-DD1A-4F84-A4C3-105BCC5389FC}" type="presOf" srcId="{7BBB01BF-8569-436A-86EC-752D77C897FE}" destId="{E6C09EEE-13E4-4805-81C7-7F11BB64532F}" srcOrd="0" destOrd="0" presId="urn:microsoft.com/office/officeart/2005/8/layout/process5"/>
    <dgm:cxn modelId="{76D2F680-00B5-4E43-813E-396ECC83B127}" type="presOf" srcId="{E6E81D32-8414-4C14-83C4-9DBF1FE1AF56}" destId="{6C228218-BED8-4831-8C3B-2A4D9C3E2E57}" srcOrd="1" destOrd="0" presId="urn:microsoft.com/office/officeart/2005/8/layout/process5"/>
    <dgm:cxn modelId="{D2F87433-543B-478E-B39E-21FC10E50C48}" srcId="{C95BF9F6-25C2-4065-A7F3-DF4B249E80CF}" destId="{7BBB01BF-8569-436A-86EC-752D77C897FE}" srcOrd="3" destOrd="0" parTransId="{BA6A879E-F40D-456A-A615-3FFE2602A05A}" sibTransId="{DB87454B-19F3-4F72-AACE-A61885613C73}"/>
    <dgm:cxn modelId="{CF296483-A5EF-4CB9-829D-BD61030FD5A3}" type="presOf" srcId="{73028E2F-7DED-488A-8CE2-EAF110EE09D7}" destId="{ABC51AC9-A6C9-49EA-B1E8-87E54C68A31E}" srcOrd="1" destOrd="0" presId="urn:microsoft.com/office/officeart/2005/8/layout/process5"/>
    <dgm:cxn modelId="{509DAB6D-9254-49F2-B3FE-F28237D457BC}" type="presOf" srcId="{E6E81D32-8414-4C14-83C4-9DBF1FE1AF56}" destId="{4106A2DE-C8FF-45C6-BF80-CFB360EB8A65}" srcOrd="0" destOrd="0" presId="urn:microsoft.com/office/officeart/2005/8/layout/process5"/>
    <dgm:cxn modelId="{521C3BC6-A612-403D-8B64-F112A9D90D03}" type="presOf" srcId="{8E55BA57-A131-4157-81D0-381E67115F4B}" destId="{3C7C694E-ADA5-45BC-8990-C0D966A7491A}" srcOrd="0" destOrd="0" presId="urn:microsoft.com/office/officeart/2005/8/layout/process5"/>
    <dgm:cxn modelId="{4221DFF2-BFA7-4672-A5FC-F65B308FE9FB}" type="presOf" srcId="{8E55BA57-A131-4157-81D0-381E67115F4B}" destId="{DD5FF892-2CCC-4E4F-8EE8-14DEF072AF6D}" srcOrd="1" destOrd="0" presId="urn:microsoft.com/office/officeart/2005/8/layout/process5"/>
    <dgm:cxn modelId="{78DE72B7-2C45-43FD-A437-48FD96934102}" type="presOf" srcId="{033AC083-1D46-4B04-9E31-057D23A57BD0}" destId="{8315C7E3-A61F-41C8-9808-F34A39F5C07B}" srcOrd="0" destOrd="0" presId="urn:microsoft.com/office/officeart/2005/8/layout/process5"/>
    <dgm:cxn modelId="{9B47F5AD-8E03-4E33-BDA6-AC04CC1863E3}" type="presOf" srcId="{8A33C632-88E9-45EA-AE20-300DA763A33E}" destId="{64EB8CA3-2820-4297-824C-F19A8E24C20A}" srcOrd="0" destOrd="0" presId="urn:microsoft.com/office/officeart/2005/8/layout/process5"/>
    <dgm:cxn modelId="{3C153A4E-41A1-4E99-9675-8E075656186B}" type="presOf" srcId="{D9B698A5-91DA-4249-81BF-F1565572FF8E}" destId="{1D40833B-9D33-495A-A3C6-9DF6908ED7B6}" srcOrd="0" destOrd="0" presId="urn:microsoft.com/office/officeart/2005/8/layout/process5"/>
    <dgm:cxn modelId="{887D12B3-9C23-46F7-90C7-6E64A4800B6A}" type="presOf" srcId="{DB87454B-19F3-4F72-AACE-A61885613C73}" destId="{8D89283D-D053-4482-887C-E3CBCBF68284}" srcOrd="1" destOrd="0" presId="urn:microsoft.com/office/officeart/2005/8/layout/process5"/>
    <dgm:cxn modelId="{EFB0DD61-D933-4E9B-8DE8-5EB7025B6535}" type="presOf" srcId="{C95BF9F6-25C2-4065-A7F3-DF4B249E80CF}" destId="{70F8CD95-4509-41DF-AADA-F6E9D6F2C0D0}" srcOrd="0" destOrd="0" presId="urn:microsoft.com/office/officeart/2005/8/layout/process5"/>
    <dgm:cxn modelId="{EC1C98DC-98D6-4861-AAFB-6078B103C6B1}" srcId="{C95BF9F6-25C2-4065-A7F3-DF4B249E80CF}" destId="{186FBCB4-EF03-4226-AD0D-22FFC0C36317}" srcOrd="2" destOrd="0" parTransId="{E9D319E6-81DD-4894-97E1-E4D252A2C2AD}" sibTransId="{E6E81D32-8414-4C14-83C4-9DBF1FE1AF56}"/>
    <dgm:cxn modelId="{32FF9811-E193-4178-BB2A-3554D4ECB31C}" type="presOf" srcId="{73028E2F-7DED-488A-8CE2-EAF110EE09D7}" destId="{55070006-5D7D-4C76-A780-A5519758C2F7}" srcOrd="0" destOrd="0" presId="urn:microsoft.com/office/officeart/2005/8/layout/process5"/>
    <dgm:cxn modelId="{752F13ED-8501-4284-9207-412A9FE755E4}" type="presParOf" srcId="{70F8CD95-4509-41DF-AADA-F6E9D6F2C0D0}" destId="{64EB8CA3-2820-4297-824C-F19A8E24C20A}" srcOrd="0" destOrd="0" presId="urn:microsoft.com/office/officeart/2005/8/layout/process5"/>
    <dgm:cxn modelId="{E5DFC509-0B4C-4E64-8BCB-7E992810C8EF}" type="presParOf" srcId="{70F8CD95-4509-41DF-AADA-F6E9D6F2C0D0}" destId="{55070006-5D7D-4C76-A780-A5519758C2F7}" srcOrd="1" destOrd="0" presId="urn:microsoft.com/office/officeart/2005/8/layout/process5"/>
    <dgm:cxn modelId="{AFC024B6-4BEC-4084-B6FF-91318BCD7643}" type="presParOf" srcId="{55070006-5D7D-4C76-A780-A5519758C2F7}" destId="{ABC51AC9-A6C9-49EA-B1E8-87E54C68A31E}" srcOrd="0" destOrd="0" presId="urn:microsoft.com/office/officeart/2005/8/layout/process5"/>
    <dgm:cxn modelId="{6AF0B1AF-A597-429E-B5A9-AD34900879AE}" type="presParOf" srcId="{70F8CD95-4509-41DF-AADA-F6E9D6F2C0D0}" destId="{8315C7E3-A61F-41C8-9808-F34A39F5C07B}" srcOrd="2" destOrd="0" presId="urn:microsoft.com/office/officeart/2005/8/layout/process5"/>
    <dgm:cxn modelId="{B7F2EA98-7E6E-4985-B3C0-6983D2935482}" type="presParOf" srcId="{70F8CD95-4509-41DF-AADA-F6E9D6F2C0D0}" destId="{3C7C694E-ADA5-45BC-8990-C0D966A7491A}" srcOrd="3" destOrd="0" presId="urn:microsoft.com/office/officeart/2005/8/layout/process5"/>
    <dgm:cxn modelId="{73B0EB9D-BD4F-488E-B99F-6AA00637A693}" type="presParOf" srcId="{3C7C694E-ADA5-45BC-8990-C0D966A7491A}" destId="{DD5FF892-2CCC-4E4F-8EE8-14DEF072AF6D}" srcOrd="0" destOrd="0" presId="urn:microsoft.com/office/officeart/2005/8/layout/process5"/>
    <dgm:cxn modelId="{55120639-177A-429F-AF7E-5F0AAEA9072C}" type="presParOf" srcId="{70F8CD95-4509-41DF-AADA-F6E9D6F2C0D0}" destId="{F965322D-7548-423A-82EB-DB09CD25FB11}" srcOrd="4" destOrd="0" presId="urn:microsoft.com/office/officeart/2005/8/layout/process5"/>
    <dgm:cxn modelId="{6F9E308E-A3E1-4A6E-A6C5-C2722EEB63AE}" type="presParOf" srcId="{70F8CD95-4509-41DF-AADA-F6E9D6F2C0D0}" destId="{4106A2DE-C8FF-45C6-BF80-CFB360EB8A65}" srcOrd="5" destOrd="0" presId="urn:microsoft.com/office/officeart/2005/8/layout/process5"/>
    <dgm:cxn modelId="{9FAFB5C1-79A0-4936-9CA3-8A8CC9D228BF}" type="presParOf" srcId="{4106A2DE-C8FF-45C6-BF80-CFB360EB8A65}" destId="{6C228218-BED8-4831-8C3B-2A4D9C3E2E57}" srcOrd="0" destOrd="0" presId="urn:microsoft.com/office/officeart/2005/8/layout/process5"/>
    <dgm:cxn modelId="{3A8A59F0-A8E5-4981-AFC2-3A3CED802A8D}" type="presParOf" srcId="{70F8CD95-4509-41DF-AADA-F6E9D6F2C0D0}" destId="{E6C09EEE-13E4-4805-81C7-7F11BB64532F}" srcOrd="6" destOrd="0" presId="urn:microsoft.com/office/officeart/2005/8/layout/process5"/>
    <dgm:cxn modelId="{983AAEF8-C8E0-4773-85B1-8B3BACA2EF6A}" type="presParOf" srcId="{70F8CD95-4509-41DF-AADA-F6E9D6F2C0D0}" destId="{DA843A84-DFF2-4EB6-AC04-759462769F22}" srcOrd="7" destOrd="0" presId="urn:microsoft.com/office/officeart/2005/8/layout/process5"/>
    <dgm:cxn modelId="{29ECD9D3-BEF0-4904-B48B-69F798B815D2}" type="presParOf" srcId="{DA843A84-DFF2-4EB6-AC04-759462769F22}" destId="{8D89283D-D053-4482-887C-E3CBCBF68284}" srcOrd="0" destOrd="0" presId="urn:microsoft.com/office/officeart/2005/8/layout/process5"/>
    <dgm:cxn modelId="{BB051BDC-C399-4CBA-98F2-30394F9A66E5}" type="presParOf" srcId="{70F8CD95-4509-41DF-AADA-F6E9D6F2C0D0}" destId="{1D40833B-9D33-495A-A3C6-9DF6908ED7B6}" srcOrd="8"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814C6-5AB6-445B-ADA4-7F910BEEAAAA}">
      <dsp:nvSpPr>
        <dsp:cNvPr id="0" name=""/>
        <dsp:cNvSpPr/>
      </dsp:nvSpPr>
      <dsp:spPr>
        <a:xfrm>
          <a:off x="0" y="5163591"/>
          <a:ext cx="9144000" cy="1694408"/>
        </a:xfrm>
        <a:prstGeom prst="rect">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kern="1200" dirty="0" smtClean="0">
              <a:latin typeface="Andalus" pitchFamily="18" charset="-78"/>
              <a:cs typeface="Andalus" pitchFamily="18" charset="-78"/>
            </a:rPr>
            <a:t>التقويم الهجري</a:t>
          </a:r>
          <a:endParaRPr lang="ar-EG" sz="3600" kern="1200" dirty="0">
            <a:latin typeface="Andalus" pitchFamily="18" charset="-78"/>
            <a:cs typeface="Andalus" pitchFamily="18" charset="-78"/>
          </a:endParaRPr>
        </a:p>
      </dsp:txBody>
      <dsp:txXfrm>
        <a:off x="0" y="5163591"/>
        <a:ext cx="9144000" cy="914980"/>
      </dsp:txXfrm>
    </dsp:sp>
    <dsp:sp modelId="{AF242F0B-DE3A-4C89-A401-A84A6050AEDA}">
      <dsp:nvSpPr>
        <dsp:cNvPr id="0" name=""/>
        <dsp:cNvSpPr/>
      </dsp:nvSpPr>
      <dsp:spPr>
        <a:xfrm>
          <a:off x="0" y="6043471"/>
          <a:ext cx="9144000" cy="77942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7150" dist="38100" dir="5400000" algn="ctr" rotWithShape="0">
            <a:schemeClr val="accent3">
              <a:tint val="40000"/>
              <a:alpha val="90000"/>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lang="ar-EG" sz="3200" kern="1200" dirty="0" smtClean="0">
              <a:latin typeface="Andalus" pitchFamily="18" charset="-78"/>
              <a:cs typeface="Andalus" pitchFamily="18" charset="-78"/>
            </a:rPr>
            <a:t>التقويم الجريجورياني</a:t>
          </a:r>
          <a:br>
            <a:rPr lang="ar-EG" sz="3200" kern="1200" dirty="0" smtClean="0">
              <a:latin typeface="Andalus" pitchFamily="18" charset="-78"/>
              <a:cs typeface="Andalus" pitchFamily="18" charset="-78"/>
            </a:rPr>
          </a:br>
          <a:r>
            <a:rPr lang="ar-EG" sz="3200" kern="1200" dirty="0" smtClean="0">
              <a:latin typeface="Andalus" pitchFamily="18" charset="-78"/>
              <a:cs typeface="Andalus" pitchFamily="18" charset="-78"/>
            </a:rPr>
            <a:t>(التقويم الميلادي)</a:t>
          </a:r>
          <a:endParaRPr lang="ar-EG" sz="3200" kern="1200" dirty="0">
            <a:latin typeface="Andalus" pitchFamily="18" charset="-78"/>
            <a:cs typeface="Andalus" pitchFamily="18" charset="-78"/>
          </a:endParaRPr>
        </a:p>
      </dsp:txBody>
      <dsp:txXfrm>
        <a:off x="0" y="6043471"/>
        <a:ext cx="9144000" cy="779427"/>
      </dsp:txXfrm>
    </dsp:sp>
    <dsp:sp modelId="{5EFCDF6D-B8C8-488F-B780-602AAB97DE56}">
      <dsp:nvSpPr>
        <dsp:cNvPr id="0" name=""/>
        <dsp:cNvSpPr/>
      </dsp:nvSpPr>
      <dsp:spPr>
        <a:xfrm rot="10800000">
          <a:off x="0" y="2581795"/>
          <a:ext cx="9144000" cy="2605999"/>
        </a:xfrm>
        <a:prstGeom prst="upArrowCallout">
          <a:avLst/>
        </a:prstGeom>
        <a:gradFill rotWithShape="0">
          <a:gsLst>
            <a:gs pos="0">
              <a:schemeClr val="accent3">
                <a:hueOff val="5625132"/>
                <a:satOff val="-8440"/>
                <a:lumOff val="-1373"/>
                <a:alphaOff val="0"/>
                <a:tint val="98000"/>
                <a:shade val="25000"/>
                <a:satMod val="250000"/>
              </a:schemeClr>
            </a:gs>
            <a:gs pos="68000">
              <a:schemeClr val="accent3">
                <a:hueOff val="5625132"/>
                <a:satOff val="-8440"/>
                <a:lumOff val="-1373"/>
                <a:alphaOff val="0"/>
                <a:tint val="86000"/>
                <a:satMod val="115000"/>
              </a:schemeClr>
            </a:gs>
            <a:gs pos="100000">
              <a:schemeClr val="accent3">
                <a:hueOff val="5625132"/>
                <a:satOff val="-8440"/>
                <a:lumOff val="-1373"/>
                <a:alphaOff val="0"/>
                <a:tint val="50000"/>
                <a:satMod val="150000"/>
              </a:schemeClr>
            </a:gs>
          </a:gsLst>
          <a:path path="circle">
            <a:fillToRect l="50000" t="130000" r="50000" b="-30000"/>
          </a:path>
        </a:gradFill>
        <a:ln>
          <a:noFill/>
        </a:ln>
        <a:effectLst>
          <a:outerShdw blurRad="57150" dist="38100" dir="5400000" algn="ctr" rotWithShape="0">
            <a:schemeClr val="accent3">
              <a:hueOff val="5625132"/>
              <a:satOff val="-8440"/>
              <a:lumOff val="-1373"/>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ar-EG" sz="3600" kern="1200" dirty="0" smtClean="0">
              <a:latin typeface="Andalus" pitchFamily="18" charset="-78"/>
              <a:cs typeface="Andalus" pitchFamily="18" charset="-78"/>
            </a:rPr>
            <a:t>تاريخ دقلديانوس</a:t>
          </a:r>
          <a:endParaRPr lang="ar-EG" sz="3600" kern="1200" dirty="0">
            <a:latin typeface="Andalus" pitchFamily="18" charset="-78"/>
            <a:cs typeface="Andalus" pitchFamily="18" charset="-78"/>
          </a:endParaRPr>
        </a:p>
      </dsp:txBody>
      <dsp:txXfrm rot="-10800000">
        <a:off x="0" y="2581795"/>
        <a:ext cx="9144000" cy="914705"/>
      </dsp:txXfrm>
    </dsp:sp>
    <dsp:sp modelId="{639D8FCA-C681-4991-88BF-96AD295005D9}">
      <dsp:nvSpPr>
        <dsp:cNvPr id="0" name=""/>
        <dsp:cNvSpPr/>
      </dsp:nvSpPr>
      <dsp:spPr>
        <a:xfrm>
          <a:off x="0" y="3496501"/>
          <a:ext cx="9144000" cy="779193"/>
        </a:xfrm>
        <a:prstGeom prst="rect">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outerShdw blurRad="57150" dist="38100" dir="5400000" algn="ctr" rotWithShape="0">
            <a:schemeClr val="accent3">
              <a:tint val="40000"/>
              <a:alpha val="90000"/>
              <a:hueOff val="3572283"/>
              <a:satOff val="-4598"/>
              <a:lumOff val="-358"/>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lang="ar-EG" sz="3200" kern="1200" dirty="0" smtClean="0">
              <a:latin typeface="Andalus" pitchFamily="18" charset="-78"/>
              <a:cs typeface="Andalus" pitchFamily="18" charset="-78"/>
            </a:rPr>
            <a:t>تاريخ يوليوس قيصر</a:t>
          </a:r>
          <a:endParaRPr lang="ar-EG" sz="3200" kern="1200" dirty="0">
            <a:latin typeface="Andalus" pitchFamily="18" charset="-78"/>
            <a:cs typeface="Andalus" pitchFamily="18" charset="-78"/>
          </a:endParaRPr>
        </a:p>
      </dsp:txBody>
      <dsp:txXfrm>
        <a:off x="0" y="3496501"/>
        <a:ext cx="9144000" cy="779193"/>
      </dsp:txXfrm>
    </dsp:sp>
    <dsp:sp modelId="{88FA165A-A667-464F-B693-055E48F93C3C}">
      <dsp:nvSpPr>
        <dsp:cNvPr id="0" name=""/>
        <dsp:cNvSpPr/>
      </dsp:nvSpPr>
      <dsp:spPr>
        <a:xfrm rot="10800000">
          <a:off x="0" y="1212"/>
          <a:ext cx="9144000" cy="2605999"/>
        </a:xfrm>
        <a:prstGeom prst="upArrowCallout">
          <a:avLst/>
        </a:prstGeom>
        <a:gradFill rotWithShape="0">
          <a:gsLst>
            <a:gs pos="0">
              <a:schemeClr val="accent3">
                <a:hueOff val="11250264"/>
                <a:satOff val="-16880"/>
                <a:lumOff val="-2745"/>
                <a:alphaOff val="0"/>
                <a:tint val="98000"/>
                <a:shade val="25000"/>
                <a:satMod val="250000"/>
              </a:schemeClr>
            </a:gs>
            <a:gs pos="68000">
              <a:schemeClr val="accent3">
                <a:hueOff val="11250264"/>
                <a:satOff val="-16880"/>
                <a:lumOff val="-2745"/>
                <a:alphaOff val="0"/>
                <a:tint val="86000"/>
                <a:satMod val="115000"/>
              </a:schemeClr>
            </a:gs>
            <a:gs pos="100000">
              <a:schemeClr val="accent3">
                <a:hueOff val="11250264"/>
                <a:satOff val="-16880"/>
                <a:lumOff val="-2745"/>
                <a:alphaOff val="0"/>
                <a:tint val="50000"/>
                <a:satMod val="150000"/>
              </a:schemeClr>
            </a:gs>
          </a:gsLst>
          <a:path path="circle">
            <a:fillToRect l="50000" t="130000" r="50000" b="-30000"/>
          </a:path>
        </a:gradFill>
        <a:ln>
          <a:noFill/>
        </a:ln>
        <a:effectLst>
          <a:outerShdw blurRad="57150" dist="38100" dir="5400000" algn="ctr" rotWithShape="0">
            <a:schemeClr val="accent3">
              <a:hueOff val="11250264"/>
              <a:satOff val="-16880"/>
              <a:lumOff val="-2745"/>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EG" sz="4000" b="1" kern="1200" dirty="0" smtClean="0">
              <a:latin typeface="Andalus" pitchFamily="18" charset="-78"/>
              <a:cs typeface="Andalus" pitchFamily="18" charset="-78"/>
            </a:rPr>
            <a:t>انواع التاريخ</a:t>
          </a:r>
          <a:endParaRPr lang="ar-EG" sz="4000" b="1" kern="1200" dirty="0">
            <a:latin typeface="Andalus" pitchFamily="18" charset="-78"/>
            <a:cs typeface="Andalus" pitchFamily="18" charset="-78"/>
          </a:endParaRPr>
        </a:p>
      </dsp:txBody>
      <dsp:txXfrm rot="-10800000">
        <a:off x="0" y="1212"/>
        <a:ext cx="9144000" cy="914705"/>
      </dsp:txXfrm>
    </dsp:sp>
    <dsp:sp modelId="{C246D188-BB5C-4E6C-848E-7F8B7E57D50F}">
      <dsp:nvSpPr>
        <dsp:cNvPr id="0" name=""/>
        <dsp:cNvSpPr/>
      </dsp:nvSpPr>
      <dsp:spPr>
        <a:xfrm>
          <a:off x="0" y="915918"/>
          <a:ext cx="4572000" cy="779193"/>
        </a:xfrm>
        <a:prstGeom prst="rect">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outerShdw blurRad="57150" dist="38100" dir="5400000" algn="ctr" rotWithShape="0">
            <a:schemeClr val="accent3">
              <a:tint val="40000"/>
              <a:alpha val="90000"/>
              <a:hueOff val="7144567"/>
              <a:satOff val="-9195"/>
              <a:lumOff val="-717"/>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lang="ar-EG" sz="3200" kern="1200" dirty="0" smtClean="0">
              <a:latin typeface="Andalus" pitchFamily="18" charset="-78"/>
              <a:cs typeface="Andalus" pitchFamily="18" charset="-78"/>
            </a:rPr>
            <a:t>تاريخ الاسكندر</a:t>
          </a:r>
          <a:endParaRPr lang="ar-EG" sz="3200" kern="1200" dirty="0">
            <a:latin typeface="Andalus" pitchFamily="18" charset="-78"/>
            <a:cs typeface="Andalus" pitchFamily="18" charset="-78"/>
          </a:endParaRPr>
        </a:p>
      </dsp:txBody>
      <dsp:txXfrm>
        <a:off x="0" y="915918"/>
        <a:ext cx="4572000" cy="779193"/>
      </dsp:txXfrm>
    </dsp:sp>
    <dsp:sp modelId="{4414D846-BD75-47B5-864F-2BAFF6C39E39}">
      <dsp:nvSpPr>
        <dsp:cNvPr id="0" name=""/>
        <dsp:cNvSpPr/>
      </dsp:nvSpPr>
      <dsp:spPr>
        <a:xfrm>
          <a:off x="4572000" y="915918"/>
          <a:ext cx="4572000" cy="779193"/>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57150" dist="38100" dir="5400000" algn="ctr" rotWithShape="0">
            <a:schemeClr val="accent3">
              <a:tint val="40000"/>
              <a:alpha val="90000"/>
              <a:hueOff val="10716850"/>
              <a:satOff val="-13793"/>
              <a:lumOff val="-1075"/>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40640" rIns="227584" bIns="40640" numCol="1" spcCol="1270" anchor="ctr" anchorCtr="0">
          <a:noAutofit/>
        </a:bodyPr>
        <a:lstStyle/>
        <a:p>
          <a:pPr lvl="0" algn="ctr" defTabSz="1422400" rtl="1">
            <a:lnSpc>
              <a:spcPct val="90000"/>
            </a:lnSpc>
            <a:spcBef>
              <a:spcPct val="0"/>
            </a:spcBef>
            <a:spcAft>
              <a:spcPct val="35000"/>
            </a:spcAft>
          </a:pPr>
          <a:r>
            <a:rPr lang="ar-EG" sz="3200" kern="1200" dirty="0" smtClean="0">
              <a:latin typeface="Andalus" pitchFamily="18" charset="-78"/>
              <a:cs typeface="Andalus" pitchFamily="18" charset="-78"/>
            </a:rPr>
            <a:t>تاريخ العالم</a:t>
          </a:r>
          <a:endParaRPr lang="ar-EG" sz="3200" kern="1200" dirty="0">
            <a:latin typeface="Andalus" pitchFamily="18" charset="-78"/>
            <a:cs typeface="Andalus" pitchFamily="18" charset="-78"/>
          </a:endParaRPr>
        </a:p>
      </dsp:txBody>
      <dsp:txXfrm>
        <a:off x="4572000" y="915918"/>
        <a:ext cx="4572000" cy="77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DB63D-B28D-4C7A-A3B6-7F00C4F565DD}">
      <dsp:nvSpPr>
        <dsp:cNvPr id="0" name=""/>
        <dsp:cNvSpPr/>
      </dsp:nvSpPr>
      <dsp:spPr>
        <a:xfrm>
          <a:off x="0" y="558"/>
          <a:ext cx="8229600" cy="1141883"/>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ar-EG" sz="4000" b="0" kern="1200" dirty="0" smtClean="0">
              <a:latin typeface="Andalus" pitchFamily="18" charset="-78"/>
              <a:cs typeface="Andalus" pitchFamily="18" charset="-78"/>
            </a:rPr>
            <a:t>الطريقة</a:t>
          </a:r>
          <a:r>
            <a:rPr lang="ar-EG" sz="4000" b="0" kern="1200" baseline="0" dirty="0" smtClean="0">
              <a:latin typeface="Andalus" pitchFamily="18" charset="-78"/>
              <a:cs typeface="Andalus" pitchFamily="18" charset="-78"/>
            </a:rPr>
            <a:t> العلمية لجمع المادة التاريخية</a:t>
          </a:r>
          <a:endParaRPr lang="ar-EG" sz="4000" b="0" kern="1200" dirty="0">
            <a:latin typeface="Andalus" pitchFamily="18" charset="-78"/>
            <a:cs typeface="Andalus" pitchFamily="18" charset="-78"/>
          </a:endParaRPr>
        </a:p>
      </dsp:txBody>
      <dsp:txXfrm>
        <a:off x="0" y="558"/>
        <a:ext cx="8229600" cy="1141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ACD77-08F7-4867-9120-405190B1B08B}">
      <dsp:nvSpPr>
        <dsp:cNvPr id="0" name=""/>
        <dsp:cNvSpPr/>
      </dsp:nvSpPr>
      <dsp:spPr>
        <a:xfrm>
          <a:off x="0" y="163512"/>
          <a:ext cx="7239000" cy="45243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AB6F5-149F-4103-A068-0889FBE739B8}">
      <dsp:nvSpPr>
        <dsp:cNvPr id="0" name=""/>
        <dsp:cNvSpPr/>
      </dsp:nvSpPr>
      <dsp:spPr>
        <a:xfrm>
          <a:off x="919353" y="3286236"/>
          <a:ext cx="188214" cy="188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81DC0-C6CE-4FFE-86ED-4CA09B05829F}">
      <dsp:nvSpPr>
        <dsp:cNvPr id="0" name=""/>
        <dsp:cNvSpPr/>
      </dsp:nvSpPr>
      <dsp:spPr>
        <a:xfrm>
          <a:off x="818006" y="3496230"/>
          <a:ext cx="2077593" cy="1075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31" tIns="0" rIns="0" bIns="0" numCol="1" spcCol="1270" anchor="t" anchorCtr="0">
          <a:noAutofit/>
        </a:bodyPr>
        <a:lstStyle/>
        <a:p>
          <a:pPr lvl="0" algn="l" defTabSz="1422400" rtl="1">
            <a:lnSpc>
              <a:spcPct val="90000"/>
            </a:lnSpc>
            <a:spcBef>
              <a:spcPct val="0"/>
            </a:spcBef>
            <a:spcAft>
              <a:spcPct val="35000"/>
            </a:spcAft>
          </a:pPr>
          <a:r>
            <a:rPr lang="ar-EG" sz="3200" b="1" kern="1200" dirty="0" smtClean="0">
              <a:solidFill>
                <a:srgbClr val="FFFF00"/>
              </a:solidFill>
              <a:latin typeface="Andalus" pitchFamily="18" charset="-78"/>
              <a:cs typeface="Andalus" pitchFamily="18" charset="-78"/>
            </a:rPr>
            <a:t>مرحلة التجميع</a:t>
          </a:r>
          <a:endParaRPr lang="ar-EG" sz="3200" b="1" kern="1200" dirty="0">
            <a:solidFill>
              <a:srgbClr val="FFFF00"/>
            </a:solidFill>
            <a:latin typeface="Andalus" pitchFamily="18" charset="-78"/>
            <a:cs typeface="Andalus" pitchFamily="18" charset="-78"/>
          </a:endParaRPr>
        </a:p>
      </dsp:txBody>
      <dsp:txXfrm>
        <a:off x="818006" y="3496230"/>
        <a:ext cx="2077593" cy="1075769"/>
      </dsp:txXfrm>
    </dsp:sp>
    <dsp:sp modelId="{4E71CEEA-4CB9-4104-98CB-908A79763A6A}">
      <dsp:nvSpPr>
        <dsp:cNvPr id="0" name=""/>
        <dsp:cNvSpPr/>
      </dsp:nvSpPr>
      <dsp:spPr>
        <a:xfrm>
          <a:off x="2580703" y="2056511"/>
          <a:ext cx="340233" cy="3402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BD091-27B9-46F9-B665-C2CC146CB60A}">
      <dsp:nvSpPr>
        <dsp:cNvPr id="0" name=""/>
        <dsp:cNvSpPr/>
      </dsp:nvSpPr>
      <dsp:spPr>
        <a:xfrm>
          <a:off x="2514599" y="2514607"/>
          <a:ext cx="2209800" cy="161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82" tIns="0" rIns="0" bIns="0" numCol="1" spcCol="1270" anchor="t" anchorCtr="0">
          <a:noAutofit/>
        </a:bodyPr>
        <a:lstStyle/>
        <a:p>
          <a:pPr lvl="0" algn="l" defTabSz="1778000" rtl="1">
            <a:lnSpc>
              <a:spcPct val="90000"/>
            </a:lnSpc>
            <a:spcBef>
              <a:spcPct val="0"/>
            </a:spcBef>
            <a:spcAft>
              <a:spcPct val="35000"/>
            </a:spcAft>
          </a:pPr>
          <a:r>
            <a:rPr lang="ar-EG" sz="4000" b="1" kern="1200" dirty="0" smtClean="0">
              <a:solidFill>
                <a:srgbClr val="FFFF00"/>
              </a:solidFill>
              <a:latin typeface="Andalus" pitchFamily="18" charset="-78"/>
              <a:cs typeface="Andalus" pitchFamily="18" charset="-78"/>
            </a:rPr>
            <a:t>مرحلة النقد</a:t>
          </a:r>
          <a:endParaRPr lang="ar-EG" sz="4000" b="1" kern="1200" dirty="0">
            <a:solidFill>
              <a:srgbClr val="FFFF00"/>
            </a:solidFill>
            <a:latin typeface="Andalus" pitchFamily="18" charset="-78"/>
            <a:cs typeface="Andalus" pitchFamily="18" charset="-78"/>
          </a:endParaRPr>
        </a:p>
      </dsp:txBody>
      <dsp:txXfrm>
        <a:off x="2514599" y="2514607"/>
        <a:ext cx="2209800" cy="1619878"/>
      </dsp:txXfrm>
    </dsp:sp>
    <dsp:sp modelId="{9033F944-AF0A-4F8E-8DEC-5B068FE4CA67}">
      <dsp:nvSpPr>
        <dsp:cNvPr id="0" name=""/>
        <dsp:cNvSpPr/>
      </dsp:nvSpPr>
      <dsp:spPr>
        <a:xfrm>
          <a:off x="4578667" y="1308179"/>
          <a:ext cx="470535" cy="470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170BB-4112-47E7-B040-ADD3424D8BE8}">
      <dsp:nvSpPr>
        <dsp:cNvPr id="0" name=""/>
        <dsp:cNvSpPr/>
      </dsp:nvSpPr>
      <dsp:spPr>
        <a:xfrm>
          <a:off x="4351006" y="1676409"/>
          <a:ext cx="2583193" cy="108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327" tIns="0" rIns="0" bIns="0" numCol="1" spcCol="1270" anchor="t" anchorCtr="0">
          <a:noAutofit/>
        </a:bodyPr>
        <a:lstStyle/>
        <a:p>
          <a:pPr lvl="0" algn="l" defTabSz="1778000" rtl="1">
            <a:lnSpc>
              <a:spcPct val="90000"/>
            </a:lnSpc>
            <a:spcBef>
              <a:spcPct val="0"/>
            </a:spcBef>
            <a:spcAft>
              <a:spcPct val="35000"/>
            </a:spcAft>
          </a:pPr>
          <a:r>
            <a:rPr lang="ar-EG" sz="4000" kern="1200" dirty="0" smtClean="0">
              <a:solidFill>
                <a:srgbClr val="FFFF00"/>
              </a:solidFill>
              <a:latin typeface="Andalus" pitchFamily="18" charset="-78"/>
              <a:cs typeface="Andalus" pitchFamily="18" charset="-78"/>
            </a:rPr>
            <a:t> </a:t>
          </a:r>
          <a:r>
            <a:rPr lang="ar-EG" sz="4000" b="1" kern="1200" dirty="0" smtClean="0">
              <a:solidFill>
                <a:srgbClr val="FFFF00"/>
              </a:solidFill>
              <a:latin typeface="Andalus" pitchFamily="18" charset="-78"/>
              <a:cs typeface="Andalus" pitchFamily="18" charset="-78"/>
            </a:rPr>
            <a:t>مرحلةالعرض</a:t>
          </a:r>
          <a:endParaRPr lang="ar-EG" sz="4000" b="1" kern="1200" dirty="0">
            <a:solidFill>
              <a:srgbClr val="FFFF00"/>
            </a:solidFill>
            <a:latin typeface="Andalus" pitchFamily="18" charset="-78"/>
            <a:cs typeface="Andalus" pitchFamily="18" charset="-78"/>
          </a:endParaRPr>
        </a:p>
      </dsp:txBody>
      <dsp:txXfrm>
        <a:off x="4351006" y="1676409"/>
        <a:ext cx="2583193" cy="1083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C0CF-FA47-4C92-9C6A-FF040CCE6AD6}">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5BD05C-0CF0-414E-82B8-E3BEB46BBDD7}">
      <dsp:nvSpPr>
        <dsp:cNvPr id="0" name=""/>
        <dsp:cNvSpPr/>
      </dsp:nvSpPr>
      <dsp:spPr>
        <a:xfrm>
          <a:off x="1523999" y="6459"/>
          <a:ext cx="4267200"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377950" rtl="1">
            <a:lnSpc>
              <a:spcPct val="90000"/>
            </a:lnSpc>
            <a:spcBef>
              <a:spcPct val="0"/>
            </a:spcBef>
            <a:spcAft>
              <a:spcPct val="35000"/>
            </a:spcAft>
          </a:pPr>
          <a:r>
            <a:rPr lang="ar-EG" sz="3100" kern="1200" dirty="0" smtClean="0">
              <a:latin typeface="Andalus" pitchFamily="18" charset="-78"/>
              <a:cs typeface="Andalus" pitchFamily="18" charset="-78"/>
            </a:rPr>
            <a:t>أ</a:t>
          </a:r>
          <a:r>
            <a:rPr lang="ar-EG" sz="3100" kern="1200" dirty="0" smtClean="0"/>
            <a:t>.التعليم </a:t>
          </a:r>
          <a:endParaRPr lang="ar-EG" sz="3100" kern="1200" dirty="0"/>
        </a:p>
      </dsp:txBody>
      <dsp:txXfrm>
        <a:off x="1568671" y="51131"/>
        <a:ext cx="4177856" cy="825776"/>
      </dsp:txXfrm>
    </dsp:sp>
    <dsp:sp modelId="{DCB6BD15-13DF-46C7-BF62-857070931D88}">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0A519-6801-4B21-BD8C-408250DFCD2B}">
      <dsp:nvSpPr>
        <dsp:cNvPr id="0" name=""/>
        <dsp:cNvSpPr/>
      </dsp:nvSpPr>
      <dsp:spPr>
        <a:xfrm>
          <a:off x="1523999" y="1412619"/>
          <a:ext cx="4267200"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377950" rtl="1">
            <a:lnSpc>
              <a:spcPct val="90000"/>
            </a:lnSpc>
            <a:spcBef>
              <a:spcPct val="0"/>
            </a:spcBef>
            <a:spcAft>
              <a:spcPct val="35000"/>
            </a:spcAft>
          </a:pPr>
          <a:r>
            <a:rPr lang="ar-EG" sz="3100" kern="1200" dirty="0" smtClean="0">
              <a:latin typeface="Andalus" pitchFamily="18" charset="-78"/>
              <a:cs typeface="Andalus" pitchFamily="18" charset="-78"/>
            </a:rPr>
            <a:t>ب</a:t>
          </a:r>
          <a:r>
            <a:rPr lang="ar-EG" sz="3100" kern="1200" dirty="0" smtClean="0"/>
            <a:t>.الصحافة</a:t>
          </a:r>
          <a:endParaRPr lang="ar-EG" sz="3100" kern="1200" dirty="0"/>
        </a:p>
      </dsp:txBody>
      <dsp:txXfrm>
        <a:off x="1568671" y="1457291"/>
        <a:ext cx="4177856" cy="825776"/>
      </dsp:txXfrm>
    </dsp:sp>
    <dsp:sp modelId="{E085CCD1-80B4-4045-A85D-45EB2E4C3DDD}">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3FE5D-1A10-4D36-92BD-141473ECD685}">
      <dsp:nvSpPr>
        <dsp:cNvPr id="0" name=""/>
        <dsp:cNvSpPr/>
      </dsp:nvSpPr>
      <dsp:spPr>
        <a:xfrm>
          <a:off x="1523999" y="2818780"/>
          <a:ext cx="4267200" cy="9151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r" defTabSz="1377950" rtl="1">
            <a:lnSpc>
              <a:spcPct val="90000"/>
            </a:lnSpc>
            <a:spcBef>
              <a:spcPct val="0"/>
            </a:spcBef>
            <a:spcAft>
              <a:spcPct val="35000"/>
            </a:spcAft>
          </a:pPr>
          <a:r>
            <a:rPr lang="ar-EG" sz="3100" kern="1200" dirty="0" smtClean="0">
              <a:latin typeface="Andalus" pitchFamily="18" charset="-78"/>
              <a:ea typeface="Arial Unicode MS" pitchFamily="34" charset="-128"/>
              <a:cs typeface="Andalus" pitchFamily="18" charset="-78"/>
            </a:rPr>
            <a:t>ج</a:t>
          </a:r>
          <a:r>
            <a:rPr lang="ar-EG" sz="3100" kern="1200" dirty="0" smtClean="0"/>
            <a:t>.الحقل الدبلوماسي</a:t>
          </a:r>
          <a:endParaRPr lang="ar-EG" sz="3100" kern="1200" dirty="0"/>
        </a:p>
      </dsp:txBody>
      <dsp:txXfrm>
        <a:off x="1568671" y="2863452"/>
        <a:ext cx="4177856"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B8CA3-2820-4297-824C-F19A8E24C20A}">
      <dsp:nvSpPr>
        <dsp:cNvPr id="0" name=""/>
        <dsp:cNvSpPr/>
      </dsp:nvSpPr>
      <dsp:spPr>
        <a:xfrm>
          <a:off x="6630" y="878423"/>
          <a:ext cx="1981720" cy="11890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kern="1200" dirty="0" smtClean="0">
              <a:latin typeface="Andalus" pitchFamily="18" charset="-78"/>
              <a:cs typeface="Andalus" pitchFamily="18" charset="-78"/>
            </a:rPr>
            <a:t>اللغات</a:t>
          </a:r>
          <a:endParaRPr lang="ar-EG" sz="3300" kern="1200" dirty="0">
            <a:latin typeface="Andalus" pitchFamily="18" charset="-78"/>
            <a:cs typeface="Andalus" pitchFamily="18" charset="-78"/>
          </a:endParaRPr>
        </a:p>
      </dsp:txBody>
      <dsp:txXfrm>
        <a:off x="41456" y="913249"/>
        <a:ext cx="1912068" cy="1119380"/>
      </dsp:txXfrm>
    </dsp:sp>
    <dsp:sp modelId="{55070006-5D7D-4C76-A780-A5519758C2F7}">
      <dsp:nvSpPr>
        <dsp:cNvPr id="0" name=""/>
        <dsp:cNvSpPr/>
      </dsp:nvSpPr>
      <dsp:spPr>
        <a:xfrm>
          <a:off x="2162742" y="1227206"/>
          <a:ext cx="420124" cy="4914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EG" sz="2200" kern="1200"/>
        </a:p>
      </dsp:txBody>
      <dsp:txXfrm>
        <a:off x="2162742" y="1325499"/>
        <a:ext cx="294087" cy="294880"/>
      </dsp:txXfrm>
    </dsp:sp>
    <dsp:sp modelId="{8315C7E3-A61F-41C8-9808-F34A39F5C07B}">
      <dsp:nvSpPr>
        <dsp:cNvPr id="0" name=""/>
        <dsp:cNvSpPr/>
      </dsp:nvSpPr>
      <dsp:spPr>
        <a:xfrm>
          <a:off x="2781039" y="878423"/>
          <a:ext cx="1981720" cy="11890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EG" sz="3200" kern="1200" dirty="0" smtClean="0">
              <a:latin typeface="Andalus" pitchFamily="18" charset="-78"/>
              <a:cs typeface="Andalus" pitchFamily="18" charset="-78"/>
            </a:rPr>
            <a:t>علم المكتبات</a:t>
          </a:r>
          <a:endParaRPr lang="ar-EG" sz="3200" kern="1200" dirty="0">
            <a:latin typeface="Andalus" pitchFamily="18" charset="-78"/>
            <a:cs typeface="Andalus" pitchFamily="18" charset="-78"/>
          </a:endParaRPr>
        </a:p>
      </dsp:txBody>
      <dsp:txXfrm>
        <a:off x="2815865" y="913249"/>
        <a:ext cx="1912068" cy="1119380"/>
      </dsp:txXfrm>
    </dsp:sp>
    <dsp:sp modelId="{3C7C694E-ADA5-45BC-8990-C0D966A7491A}">
      <dsp:nvSpPr>
        <dsp:cNvPr id="0" name=""/>
        <dsp:cNvSpPr/>
      </dsp:nvSpPr>
      <dsp:spPr>
        <a:xfrm>
          <a:off x="4937151" y="1227206"/>
          <a:ext cx="420124" cy="4914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EG" sz="2200" kern="1200"/>
        </a:p>
      </dsp:txBody>
      <dsp:txXfrm>
        <a:off x="4937151" y="1325499"/>
        <a:ext cx="294087" cy="294880"/>
      </dsp:txXfrm>
    </dsp:sp>
    <dsp:sp modelId="{F965322D-7548-423A-82EB-DB09CD25FB11}">
      <dsp:nvSpPr>
        <dsp:cNvPr id="0" name=""/>
        <dsp:cNvSpPr/>
      </dsp:nvSpPr>
      <dsp:spPr>
        <a:xfrm>
          <a:off x="5555448" y="878423"/>
          <a:ext cx="1981720" cy="118903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kern="1200" dirty="0" smtClean="0">
              <a:latin typeface="Andalus" pitchFamily="18" charset="-78"/>
              <a:cs typeface="Andalus" pitchFamily="18" charset="-78"/>
            </a:rPr>
            <a:t>الاختام و الرنوك </a:t>
          </a:r>
          <a:endParaRPr lang="ar-EG" sz="2800" kern="1200" dirty="0">
            <a:latin typeface="Andalus" pitchFamily="18" charset="-78"/>
            <a:cs typeface="Andalus" pitchFamily="18" charset="-78"/>
          </a:endParaRPr>
        </a:p>
      </dsp:txBody>
      <dsp:txXfrm>
        <a:off x="5590274" y="913249"/>
        <a:ext cx="1912068" cy="1119380"/>
      </dsp:txXfrm>
    </dsp:sp>
    <dsp:sp modelId="{4106A2DE-C8FF-45C6-BF80-CFB360EB8A65}">
      <dsp:nvSpPr>
        <dsp:cNvPr id="0" name=""/>
        <dsp:cNvSpPr/>
      </dsp:nvSpPr>
      <dsp:spPr>
        <a:xfrm rot="5400000">
          <a:off x="6336246" y="2206176"/>
          <a:ext cx="420124" cy="4914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EG" sz="2200" kern="1200"/>
        </a:p>
      </dsp:txBody>
      <dsp:txXfrm rot="-5400000">
        <a:off x="6398869" y="2241847"/>
        <a:ext cx="294880" cy="294087"/>
      </dsp:txXfrm>
    </dsp:sp>
    <dsp:sp modelId="{E6C09EEE-13E4-4805-81C7-7F11BB64532F}">
      <dsp:nvSpPr>
        <dsp:cNvPr id="0" name=""/>
        <dsp:cNvSpPr/>
      </dsp:nvSpPr>
      <dsp:spPr>
        <a:xfrm>
          <a:off x="5555448" y="2860144"/>
          <a:ext cx="1981720" cy="118903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kern="1200" dirty="0" smtClean="0">
              <a:latin typeface="Andalus" pitchFamily="18" charset="-78"/>
              <a:cs typeface="Andalus" pitchFamily="18" charset="-78"/>
            </a:rPr>
            <a:t>الاقتصاد</a:t>
          </a:r>
          <a:endParaRPr lang="ar-EG" sz="3600" kern="1200" dirty="0">
            <a:latin typeface="Andalus" pitchFamily="18" charset="-78"/>
            <a:cs typeface="Andalus" pitchFamily="18" charset="-78"/>
          </a:endParaRPr>
        </a:p>
      </dsp:txBody>
      <dsp:txXfrm>
        <a:off x="5590274" y="2894970"/>
        <a:ext cx="1912068" cy="1119380"/>
      </dsp:txXfrm>
    </dsp:sp>
    <dsp:sp modelId="{DA843A84-DFF2-4EB6-AC04-759462769F22}">
      <dsp:nvSpPr>
        <dsp:cNvPr id="0" name=""/>
        <dsp:cNvSpPr/>
      </dsp:nvSpPr>
      <dsp:spPr>
        <a:xfrm rot="10800000">
          <a:off x="4960932" y="3208927"/>
          <a:ext cx="420124" cy="4914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EG" sz="2200" kern="1200"/>
        </a:p>
      </dsp:txBody>
      <dsp:txXfrm rot="10800000">
        <a:off x="5086969" y="3307220"/>
        <a:ext cx="294087" cy="294880"/>
      </dsp:txXfrm>
    </dsp:sp>
    <dsp:sp modelId="{1D40833B-9D33-495A-A3C6-9DF6908ED7B6}">
      <dsp:nvSpPr>
        <dsp:cNvPr id="0" name=""/>
        <dsp:cNvSpPr/>
      </dsp:nvSpPr>
      <dsp:spPr>
        <a:xfrm>
          <a:off x="2095760" y="2860144"/>
          <a:ext cx="2666999" cy="118903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EG" sz="2800" kern="1200" dirty="0" smtClean="0">
              <a:latin typeface="Andalus" pitchFamily="18" charset="-78"/>
              <a:cs typeface="Andalus" pitchFamily="18" charset="-78"/>
            </a:rPr>
            <a:t>النقود و المسكوكات</a:t>
          </a:r>
          <a:endParaRPr lang="ar-EG" sz="2800" kern="1200" dirty="0">
            <a:latin typeface="Andalus" pitchFamily="18" charset="-78"/>
            <a:cs typeface="Andalus" pitchFamily="18" charset="-78"/>
          </a:endParaRPr>
        </a:p>
      </dsp:txBody>
      <dsp:txXfrm>
        <a:off x="2130586" y="2894970"/>
        <a:ext cx="2597347" cy="1119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365354CE-12EA-4355-BD22-0081D9FEC214}" type="datetimeFigureOut">
              <a:rPr lang="ar-EG" smtClean="0"/>
              <a:pPr/>
              <a:t>11/05/1436</a:t>
            </a:fld>
            <a:endParaRPr lang="ar-EG"/>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D978C61-350E-4E4A-9271-D9C39346373C}" type="slidenum">
              <a:rPr lang="ar-EG" smtClean="0"/>
              <a:pPr/>
              <a:t>‹#›</a:t>
            </a:fld>
            <a:endParaRPr lang="ar-EG"/>
          </a:p>
        </p:txBody>
      </p:sp>
    </p:spTree>
    <p:extLst>
      <p:ext uri="{BB962C8B-B14F-4D97-AF65-F5344CB8AC3E}">
        <p14:creationId xmlns="" xmlns:p14="http://schemas.microsoft.com/office/powerpoint/2010/main" val="1722315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07F83E-89DE-471A-9D04-37F6FA8CD455}" type="datetimeFigureOut">
              <a:rPr lang="ar-EG" smtClean="0"/>
              <a:pPr/>
              <a:t>11/05/1436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B0B6FD-9990-405A-B726-D2FAF0B7E564}" type="slidenum">
              <a:rPr lang="ar-EG" smtClean="0"/>
              <a:pPr/>
              <a:t>‹#›</a:t>
            </a:fld>
            <a:endParaRPr lang="ar-EG"/>
          </a:p>
        </p:txBody>
      </p:sp>
    </p:spTree>
    <p:extLst>
      <p:ext uri="{BB962C8B-B14F-4D97-AF65-F5344CB8AC3E}">
        <p14:creationId xmlns="" xmlns:p14="http://schemas.microsoft.com/office/powerpoint/2010/main" val="10413772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21B0B6FD-9990-405A-B726-D2FAF0B7E564}" type="slidenum">
              <a:rPr lang="ar-EG" smtClean="0"/>
              <a:pPr/>
              <a:t>11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21B0B6FD-9990-405A-B726-D2FAF0B7E564}" type="slidenum">
              <a:rPr lang="ar-EG" smtClean="0"/>
              <a:pPr/>
              <a:t>14</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jpeg"/><Relationship Id="rId7" Type="http://schemas.openxmlformats.org/officeDocument/2006/relationships/diagramLayout" Target="../diagrams/layout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microsoft.com/office/2007/relationships/diagramDrawing" Target="../diagrams/drawing2.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12d2555-9a4a-4765-924b-779040d206fe_Rural_history_shutterstock_21790648_kaart_wereldkaart_geschiedenis_historisch_globe_740x360.jpg"/>
          <p:cNvPicPr>
            <a:picLocks noChangeAspect="1"/>
          </p:cNvPicPr>
          <p:nvPr/>
        </p:nvPicPr>
        <p:blipFill>
          <a:blip r:embed="rId2"/>
          <a:stretch>
            <a:fillRect/>
          </a:stretch>
        </p:blipFill>
        <p:spPr>
          <a:xfrm>
            <a:off x="0" y="0"/>
            <a:ext cx="9144000" cy="6858000"/>
          </a:xfrm>
          <a:prstGeom prst="rect">
            <a:avLst/>
          </a:prstGeom>
        </p:spPr>
      </p:pic>
      <p:sp>
        <p:nvSpPr>
          <p:cNvPr id="8" name="TextBox 7"/>
          <p:cNvSpPr txBox="1"/>
          <p:nvPr/>
        </p:nvSpPr>
        <p:spPr>
          <a:xfrm>
            <a:off x="685800" y="448270"/>
            <a:ext cx="78486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scene3d>
              <a:camera prst="orthographicFront"/>
              <a:lightRig rig="soft" dir="t">
                <a:rot lat="0" lon="0" rev="10800000"/>
              </a:lightRig>
            </a:scene3d>
            <a:sp3d>
              <a:bevelT w="27940" h="12700"/>
              <a:contourClr>
                <a:srgbClr val="DDDDDD"/>
              </a:contourClr>
            </a:sp3d>
          </a:bodyPr>
          <a:lstStyle/>
          <a:p>
            <a:pPr algn="ctr"/>
            <a:r>
              <a:rPr lang="ar-EG" sz="5400" b="1" spc="150" dirty="0" smtClean="0">
                <a:ln w="11430"/>
                <a:solidFill>
                  <a:srgbClr val="F8F8F8"/>
                </a:solidFill>
                <a:effectLst>
                  <a:outerShdw blurRad="25400" algn="tl" rotWithShape="0">
                    <a:srgbClr val="000000">
                      <a:alpha val="43000"/>
                    </a:srgbClr>
                  </a:outerShdw>
                </a:effectLst>
                <a:latin typeface="Andalus" pitchFamily="18" charset="-78"/>
                <a:cs typeface="Andalus" pitchFamily="18" charset="-78"/>
              </a:rPr>
              <a:t>حقيقة التأريخ في التاريخ</a:t>
            </a:r>
            <a:endParaRPr lang="ar-EG" sz="5400" b="1" spc="150" dirty="0">
              <a:ln w="11430"/>
              <a:solidFill>
                <a:srgbClr val="F8F8F8"/>
              </a:solidFill>
              <a:effectLst>
                <a:outerShdw blurRad="25400" algn="tl" rotWithShape="0">
                  <a:srgbClr val="000000">
                    <a:alpha val="43000"/>
                  </a:srgbClr>
                </a:outerShdw>
              </a:effectLst>
              <a:latin typeface="Andalus" pitchFamily="18" charset="-78"/>
              <a:cs typeface="Andalus" pitchFamily="18"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70px-Draw-a-Cartoon-Man-Step-15.jpg"/>
          <p:cNvPicPr>
            <a:picLocks noChangeAspect="1"/>
          </p:cNvPicPr>
          <p:nvPr/>
        </p:nvPicPr>
        <p:blipFill>
          <a:blip r:embed="rId2"/>
          <a:stretch>
            <a:fillRect/>
          </a:stretch>
        </p:blipFill>
        <p:spPr>
          <a:xfrm>
            <a:off x="23306" y="3214687"/>
            <a:ext cx="2405554" cy="3587024"/>
          </a:xfrm>
          <a:prstGeom prst="rect">
            <a:avLst/>
          </a:prstGeom>
          <a:ln>
            <a:noFill/>
          </a:ln>
          <a:effectLst>
            <a:softEdge rad="112500"/>
          </a:effectLst>
        </p:spPr>
      </p:pic>
      <p:pic>
        <p:nvPicPr>
          <p:cNvPr id="7" name="Picture 6" descr="roRtB.jpg"/>
          <p:cNvPicPr>
            <a:picLocks noChangeAspect="1"/>
          </p:cNvPicPr>
          <p:nvPr/>
        </p:nvPicPr>
        <p:blipFill>
          <a:blip r:embed="rId3"/>
          <a:stretch>
            <a:fillRect/>
          </a:stretch>
        </p:blipFill>
        <p:spPr>
          <a:xfrm>
            <a:off x="2357422" y="3214685"/>
            <a:ext cx="2428892" cy="3643315"/>
          </a:xfrm>
          <a:prstGeom prst="rect">
            <a:avLst/>
          </a:prstGeom>
          <a:ln>
            <a:noFill/>
          </a:ln>
          <a:effectLst>
            <a:softEdge rad="112500"/>
          </a:effectLst>
        </p:spPr>
      </p:pic>
      <p:pic>
        <p:nvPicPr>
          <p:cNvPr id="8" name="Picture 7" descr="download.jpg"/>
          <p:cNvPicPr>
            <a:picLocks noChangeAspect="1"/>
          </p:cNvPicPr>
          <p:nvPr/>
        </p:nvPicPr>
        <p:blipFill>
          <a:blip r:embed="rId4"/>
          <a:stretch>
            <a:fillRect/>
          </a:stretch>
        </p:blipFill>
        <p:spPr>
          <a:xfrm>
            <a:off x="4714876" y="3214686"/>
            <a:ext cx="2357454" cy="3643314"/>
          </a:xfrm>
          <a:prstGeom prst="rect">
            <a:avLst/>
          </a:prstGeom>
          <a:ln>
            <a:noFill/>
          </a:ln>
          <a:effectLst>
            <a:softEdge rad="112500"/>
          </a:effectLst>
        </p:spPr>
      </p:pic>
      <p:pic>
        <p:nvPicPr>
          <p:cNvPr id="9" name="Picture 8" descr="large.jpg"/>
          <p:cNvPicPr>
            <a:picLocks noChangeAspect="1"/>
          </p:cNvPicPr>
          <p:nvPr/>
        </p:nvPicPr>
        <p:blipFill>
          <a:blip r:embed="rId5"/>
          <a:stretch>
            <a:fillRect/>
          </a:stretch>
        </p:blipFill>
        <p:spPr>
          <a:xfrm>
            <a:off x="6929454" y="3286124"/>
            <a:ext cx="2214546" cy="3571876"/>
          </a:xfrm>
          <a:prstGeom prst="rect">
            <a:avLst/>
          </a:prstGeom>
          <a:ln>
            <a:noFill/>
          </a:ln>
          <a:effectLst>
            <a:softEdge rad="112500"/>
          </a:effectLst>
        </p:spPr>
      </p:pic>
      <p:sp>
        <p:nvSpPr>
          <p:cNvPr id="10" name="TextBox 9"/>
          <p:cNvSpPr txBox="1"/>
          <p:nvPr/>
        </p:nvSpPr>
        <p:spPr>
          <a:xfrm>
            <a:off x="1571604" y="214290"/>
            <a:ext cx="6042615" cy="707886"/>
          </a:xfrm>
          <a:custGeom>
            <a:avLst/>
            <a:gdLst>
              <a:gd name="connsiteX0" fmla="*/ 0 w 6042615"/>
              <a:gd name="connsiteY0" fmla="*/ 0 h 707886"/>
              <a:gd name="connsiteX1" fmla="*/ 6042615 w 6042615"/>
              <a:gd name="connsiteY1" fmla="*/ 0 h 707886"/>
              <a:gd name="connsiteX2" fmla="*/ 6042615 w 6042615"/>
              <a:gd name="connsiteY2" fmla="*/ 707886 h 707886"/>
              <a:gd name="connsiteX3" fmla="*/ 0 w 6042615"/>
              <a:gd name="connsiteY3" fmla="*/ 707886 h 707886"/>
              <a:gd name="connsiteX4" fmla="*/ 0 w 6042615"/>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2615" h="707886">
                <a:moveTo>
                  <a:pt x="0" y="0"/>
                </a:moveTo>
                <a:lnTo>
                  <a:pt x="6042615" y="0"/>
                </a:lnTo>
                <a:lnTo>
                  <a:pt x="6042615" y="707886"/>
                </a:lnTo>
                <a:lnTo>
                  <a:pt x="0" y="707886"/>
                </a:lnTo>
                <a:lnTo>
                  <a:pt x="0" y="0"/>
                </a:lnTo>
                <a:close/>
              </a:path>
            </a:pathLst>
          </a:custGeom>
        </p:spPr>
        <p:style>
          <a:lnRef idx="1">
            <a:schemeClr val="accent1"/>
          </a:lnRef>
          <a:fillRef idx="3">
            <a:schemeClr val="accent1"/>
          </a:fillRef>
          <a:effectRef idx="2">
            <a:schemeClr val="accent1"/>
          </a:effectRef>
          <a:fontRef idx="minor">
            <a:schemeClr val="lt1"/>
          </a:fontRef>
        </p:style>
        <p:txBody>
          <a:bodyPr wrap="square" rtlCol="1">
            <a:spAutoFit/>
          </a:bodyPr>
          <a:lstStyle/>
          <a:p>
            <a:pPr algn="ctr"/>
            <a:r>
              <a:rPr lang="ar-EG"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عناصر الدراسة التاريخية </a:t>
            </a:r>
            <a:endParaRPr lang="ar-EG"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endParaRPr>
          </a:p>
        </p:txBody>
      </p:sp>
      <p:graphicFrame>
        <p:nvGraphicFramePr>
          <p:cNvPr id="11" name="Diagram 10"/>
          <p:cNvGraphicFramePr/>
          <p:nvPr/>
        </p:nvGraphicFramePr>
        <p:xfrm>
          <a:off x="1357290" y="142852"/>
          <a:ext cx="6524628"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990600" y="1676400"/>
          <a:ext cx="7239000" cy="485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48270"/>
            <a:ext cx="807720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EG" sz="5400" dirty="0" smtClean="0">
                <a:latin typeface="Andalus" pitchFamily="18" charset="-78"/>
                <a:cs typeface="Andalus" pitchFamily="18" charset="-78"/>
              </a:rPr>
              <a:t>مجالات دارس التاريخ</a:t>
            </a:r>
            <a:endParaRPr lang="ar-EG" sz="5400" dirty="0">
              <a:latin typeface="Andalus" pitchFamily="18" charset="-78"/>
              <a:cs typeface="Andalus" pitchFamily="18" charset="-78"/>
            </a:endParaRPr>
          </a:p>
        </p:txBody>
      </p:sp>
      <p:graphicFrame>
        <p:nvGraphicFramePr>
          <p:cNvPr id="3" name="Diagram 2"/>
          <p:cNvGraphicFramePr/>
          <p:nvPr/>
        </p:nvGraphicFramePr>
        <p:xfrm>
          <a:off x="18288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14290"/>
            <a:ext cx="807720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EG" sz="5400" dirty="0" smtClean="0">
                <a:latin typeface="Andalus" pitchFamily="18" charset="-78"/>
                <a:cs typeface="Andalus" pitchFamily="18" charset="-78"/>
              </a:rPr>
              <a:t>مجالات دارس التاريخ</a:t>
            </a:r>
            <a:endParaRPr lang="ar-EG" sz="5400" dirty="0">
              <a:latin typeface="Andalus" pitchFamily="18" charset="-78"/>
              <a:cs typeface="Andalus" pitchFamily="18" charset="-78"/>
            </a:endParaRPr>
          </a:p>
        </p:txBody>
      </p:sp>
      <p:sp>
        <p:nvSpPr>
          <p:cNvPr id="3" name="TextBox 2"/>
          <p:cNvSpPr txBox="1"/>
          <p:nvPr/>
        </p:nvSpPr>
        <p:spPr>
          <a:xfrm>
            <a:off x="3000364" y="1857364"/>
            <a:ext cx="5857916" cy="646331"/>
          </a:xfrm>
          <a:prstGeom prst="rect">
            <a:avLst/>
          </a:prstGeom>
          <a:noFill/>
        </p:spPr>
        <p:txBody>
          <a:bodyPr wrap="square" rtlCol="1">
            <a:spAutoFit/>
          </a:bodyPr>
          <a:lstStyle/>
          <a:p>
            <a:pPr algn="r"/>
            <a:r>
              <a:rPr lang="ar-EG" sz="3600" dirty="0" smtClean="0">
                <a:latin typeface="Andalus" pitchFamily="18" charset="-78"/>
                <a:cs typeface="Andalus" pitchFamily="18" charset="-78"/>
              </a:rPr>
              <a:t>أ-التعليم</a:t>
            </a:r>
            <a:endParaRPr lang="ar-EG" dirty="0">
              <a:latin typeface="Andalus" pitchFamily="18" charset="-78"/>
              <a:cs typeface="Andalus" pitchFamily="18" charset="-78"/>
            </a:endParaRPr>
          </a:p>
        </p:txBody>
      </p:sp>
      <p:pic>
        <p:nvPicPr>
          <p:cNvPr id="4" name="Picture 3" descr="2827578561.jpg"/>
          <p:cNvPicPr>
            <a:picLocks noChangeAspect="1"/>
          </p:cNvPicPr>
          <p:nvPr/>
        </p:nvPicPr>
        <p:blipFill>
          <a:blip r:embed="rId2"/>
          <a:stretch>
            <a:fillRect/>
          </a:stretch>
        </p:blipFill>
        <p:spPr>
          <a:xfrm>
            <a:off x="1714480" y="1357298"/>
            <a:ext cx="3286148" cy="1714512"/>
          </a:xfrm>
          <a:prstGeom prst="rect">
            <a:avLst/>
          </a:prstGeom>
          <a:ln>
            <a:noFill/>
          </a:ln>
          <a:effectLst>
            <a:softEdge rad="112500"/>
          </a:effectLst>
        </p:spPr>
      </p:pic>
      <p:sp>
        <p:nvSpPr>
          <p:cNvPr id="5" name="TextBox 4"/>
          <p:cNvSpPr txBox="1"/>
          <p:nvPr/>
        </p:nvSpPr>
        <p:spPr>
          <a:xfrm>
            <a:off x="4786314" y="3714752"/>
            <a:ext cx="4071966" cy="369332"/>
          </a:xfrm>
          <a:prstGeom prst="rect">
            <a:avLst/>
          </a:prstGeom>
          <a:noFill/>
        </p:spPr>
        <p:txBody>
          <a:bodyPr wrap="square" rtlCol="1">
            <a:spAutoFit/>
          </a:bodyPr>
          <a:lstStyle/>
          <a:p>
            <a:endParaRPr lang="ar-EG" dirty="0"/>
          </a:p>
        </p:txBody>
      </p:sp>
      <p:sp>
        <p:nvSpPr>
          <p:cNvPr id="6" name="TextBox 5"/>
          <p:cNvSpPr txBox="1"/>
          <p:nvPr/>
        </p:nvSpPr>
        <p:spPr>
          <a:xfrm>
            <a:off x="5072066" y="3571876"/>
            <a:ext cx="3714776" cy="584775"/>
          </a:xfrm>
          <a:prstGeom prst="rect">
            <a:avLst/>
          </a:prstGeom>
          <a:noFill/>
        </p:spPr>
        <p:txBody>
          <a:bodyPr wrap="square" rtlCol="1">
            <a:spAutoFit/>
          </a:bodyPr>
          <a:lstStyle/>
          <a:p>
            <a:pPr algn="r"/>
            <a:r>
              <a:rPr lang="ar-EG" sz="3200" dirty="0" smtClean="0">
                <a:latin typeface="Andalus" pitchFamily="18" charset="-78"/>
                <a:cs typeface="Andalus" pitchFamily="18" charset="-78"/>
              </a:rPr>
              <a:t>ب-الصحافة</a:t>
            </a:r>
            <a:endParaRPr lang="ar-EG" sz="3200" dirty="0">
              <a:latin typeface="Andalus" pitchFamily="18" charset="-78"/>
              <a:cs typeface="Andalus" pitchFamily="18" charset="-78"/>
            </a:endParaRPr>
          </a:p>
        </p:txBody>
      </p:sp>
      <p:sp>
        <p:nvSpPr>
          <p:cNvPr id="8" name="TextBox 7"/>
          <p:cNvSpPr txBox="1"/>
          <p:nvPr/>
        </p:nvSpPr>
        <p:spPr>
          <a:xfrm>
            <a:off x="5715008" y="5500702"/>
            <a:ext cx="3143272" cy="584775"/>
          </a:xfrm>
          <a:prstGeom prst="rect">
            <a:avLst/>
          </a:prstGeom>
          <a:noFill/>
        </p:spPr>
        <p:txBody>
          <a:bodyPr wrap="square" rtlCol="1">
            <a:spAutoFit/>
          </a:bodyPr>
          <a:lstStyle/>
          <a:p>
            <a:pPr algn="r"/>
            <a:r>
              <a:rPr lang="ar-EG" sz="3200" dirty="0" smtClean="0">
                <a:latin typeface="Andalus" pitchFamily="18" charset="-78"/>
                <a:cs typeface="Andalus" pitchFamily="18" charset="-78"/>
              </a:rPr>
              <a:t>ج-الحقل الدبلوماسي</a:t>
            </a:r>
            <a:endParaRPr lang="ar-EG" sz="3200" dirty="0">
              <a:latin typeface="Andalus" pitchFamily="18" charset="-78"/>
              <a:cs typeface="Andalus" pitchFamily="18" charset="-78"/>
            </a:endParaRPr>
          </a:p>
        </p:txBody>
      </p:sp>
      <p:pic>
        <p:nvPicPr>
          <p:cNvPr id="9" name="Picture 8" descr="un_flag.jpg"/>
          <p:cNvPicPr>
            <a:picLocks noChangeAspect="1"/>
          </p:cNvPicPr>
          <p:nvPr/>
        </p:nvPicPr>
        <p:blipFill>
          <a:blip r:embed="rId3"/>
          <a:stretch>
            <a:fillRect/>
          </a:stretch>
        </p:blipFill>
        <p:spPr>
          <a:xfrm>
            <a:off x="1571604" y="5000636"/>
            <a:ext cx="3500462" cy="1857364"/>
          </a:xfrm>
          <a:prstGeom prst="rect">
            <a:avLst/>
          </a:prstGeom>
          <a:ln>
            <a:noFill/>
          </a:ln>
          <a:effectLst>
            <a:softEdge rad="112500"/>
          </a:effectLst>
        </p:spPr>
      </p:pic>
      <p:pic>
        <p:nvPicPr>
          <p:cNvPr id="10" name="Picture 9" descr="newspaper.png"/>
          <p:cNvPicPr>
            <a:picLocks noChangeAspect="1"/>
          </p:cNvPicPr>
          <p:nvPr/>
        </p:nvPicPr>
        <p:blipFill>
          <a:blip r:embed="rId4"/>
          <a:stretch>
            <a:fillRect/>
          </a:stretch>
        </p:blipFill>
        <p:spPr>
          <a:xfrm>
            <a:off x="1714480" y="3000372"/>
            <a:ext cx="3286148" cy="20002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85728"/>
            <a:ext cx="7772400"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EG" sz="4800" dirty="0" smtClean="0">
                <a:latin typeface="Andalus" pitchFamily="18" charset="-78"/>
                <a:cs typeface="Andalus" pitchFamily="18" charset="-78"/>
              </a:rPr>
              <a:t>العلوم المساعدة في دراسة التاريخ</a:t>
            </a:r>
            <a:endParaRPr lang="ar-EG" sz="4800" dirty="0">
              <a:latin typeface="Andalus" pitchFamily="18" charset="-78"/>
              <a:cs typeface="Andalus" pitchFamily="18" charset="-78"/>
            </a:endParaRPr>
          </a:p>
        </p:txBody>
      </p:sp>
      <p:graphicFrame>
        <p:nvGraphicFramePr>
          <p:cNvPr id="4" name="Diagram 3"/>
          <p:cNvGraphicFramePr/>
          <p:nvPr/>
        </p:nvGraphicFramePr>
        <p:xfrm>
          <a:off x="762000" y="1447800"/>
          <a:ext cx="75438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11987"/>
            <a:ext cx="7772400"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EG" sz="4800" dirty="0" smtClean="0">
                <a:latin typeface="Andalus" pitchFamily="18" charset="-78"/>
                <a:cs typeface="Andalus" pitchFamily="18" charset="-78"/>
              </a:rPr>
              <a:t>العلوم المساعدة في دراسة التاريخ</a:t>
            </a:r>
            <a:endParaRPr lang="ar-EG" sz="4800" dirty="0">
              <a:latin typeface="Andalus" pitchFamily="18" charset="-78"/>
              <a:cs typeface="Andalus" pitchFamily="18" charset="-78"/>
            </a:endParaRPr>
          </a:p>
        </p:txBody>
      </p:sp>
      <p:sp>
        <p:nvSpPr>
          <p:cNvPr id="3" name="TextBox 2"/>
          <p:cNvSpPr txBox="1"/>
          <p:nvPr/>
        </p:nvSpPr>
        <p:spPr>
          <a:xfrm>
            <a:off x="428596" y="1571612"/>
            <a:ext cx="8286808" cy="646331"/>
          </a:xfrm>
          <a:prstGeom prst="rect">
            <a:avLst/>
          </a:prstGeom>
          <a:noFill/>
        </p:spPr>
        <p:txBody>
          <a:bodyPr wrap="square" rtlCol="1">
            <a:spAutoFit/>
          </a:bodyPr>
          <a:lstStyle/>
          <a:p>
            <a:pPr algn="r"/>
            <a:r>
              <a:rPr lang="ar-EG" sz="3600" dirty="0" smtClean="0">
                <a:latin typeface="Andalus" pitchFamily="18" charset="-78"/>
                <a:cs typeface="Andalus" pitchFamily="18" charset="-78"/>
              </a:rPr>
              <a:t>1-اللغات</a:t>
            </a:r>
            <a:endParaRPr lang="ar-EG" sz="3600" dirty="0">
              <a:latin typeface="Andalus" pitchFamily="18" charset="-78"/>
              <a:cs typeface="Andalus" pitchFamily="18" charset="-78"/>
            </a:endParaRPr>
          </a:p>
        </p:txBody>
      </p:sp>
      <p:pic>
        <p:nvPicPr>
          <p:cNvPr id="4" name="Picture 3" descr="alalam_635076179811241411_25f_4x3.jpg"/>
          <p:cNvPicPr>
            <a:picLocks noChangeAspect="1"/>
          </p:cNvPicPr>
          <p:nvPr/>
        </p:nvPicPr>
        <p:blipFill>
          <a:blip r:embed="rId2"/>
          <a:stretch>
            <a:fillRect/>
          </a:stretch>
        </p:blipFill>
        <p:spPr>
          <a:xfrm>
            <a:off x="1428728" y="1357298"/>
            <a:ext cx="3738567" cy="2571768"/>
          </a:xfrm>
          <a:prstGeom prst="rect">
            <a:avLst/>
          </a:prstGeom>
          <a:ln>
            <a:noFill/>
          </a:ln>
          <a:effectLst>
            <a:softEdge rad="112500"/>
          </a:effectLst>
        </p:spPr>
      </p:pic>
      <p:sp>
        <p:nvSpPr>
          <p:cNvPr id="5" name="TextBox 4"/>
          <p:cNvSpPr txBox="1"/>
          <p:nvPr/>
        </p:nvSpPr>
        <p:spPr>
          <a:xfrm>
            <a:off x="2285984" y="3997115"/>
            <a:ext cx="6643734" cy="646331"/>
          </a:xfrm>
          <a:prstGeom prst="rect">
            <a:avLst/>
          </a:prstGeom>
          <a:noFill/>
        </p:spPr>
        <p:txBody>
          <a:bodyPr wrap="square" rtlCol="1">
            <a:spAutoFit/>
          </a:bodyPr>
          <a:lstStyle/>
          <a:p>
            <a:pPr algn="r"/>
            <a:r>
              <a:rPr lang="ar-EG" sz="3600" dirty="0" smtClean="0">
                <a:latin typeface="Andalus" pitchFamily="18" charset="-78"/>
                <a:cs typeface="Andalus" pitchFamily="18" charset="-78"/>
              </a:rPr>
              <a:t>2-علم المكتبات</a:t>
            </a:r>
            <a:endParaRPr lang="ar-EG" sz="3600" dirty="0">
              <a:latin typeface="Andalus" pitchFamily="18" charset="-78"/>
              <a:cs typeface="Andalus" pitchFamily="18" charset="-78"/>
            </a:endParaRPr>
          </a:p>
        </p:txBody>
      </p:sp>
      <p:pic>
        <p:nvPicPr>
          <p:cNvPr id="6" name="Picture 5" descr="75512.jpg"/>
          <p:cNvPicPr>
            <a:picLocks noChangeAspect="1"/>
          </p:cNvPicPr>
          <p:nvPr/>
        </p:nvPicPr>
        <p:blipFill>
          <a:blip r:embed="rId3"/>
          <a:stretch>
            <a:fillRect/>
          </a:stretch>
        </p:blipFill>
        <p:spPr>
          <a:xfrm>
            <a:off x="1428728" y="4000504"/>
            <a:ext cx="3778252" cy="266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6116" y="428604"/>
            <a:ext cx="5643602" cy="646331"/>
          </a:xfrm>
          <a:prstGeom prst="rect">
            <a:avLst/>
          </a:prstGeom>
          <a:noFill/>
        </p:spPr>
        <p:txBody>
          <a:bodyPr wrap="square" rtlCol="1">
            <a:spAutoFit/>
          </a:bodyPr>
          <a:lstStyle/>
          <a:p>
            <a:pPr algn="r"/>
            <a:r>
              <a:rPr lang="ar-EG" sz="3600" dirty="0" smtClean="0">
                <a:latin typeface="Andalus" pitchFamily="18" charset="-78"/>
                <a:cs typeface="Andalus" pitchFamily="18" charset="-78"/>
              </a:rPr>
              <a:t>3-الاختام والرنوك</a:t>
            </a:r>
            <a:endParaRPr lang="ar-EG" sz="3600" dirty="0">
              <a:latin typeface="Andalus" pitchFamily="18" charset="-78"/>
              <a:cs typeface="Andalus" pitchFamily="18" charset="-78"/>
            </a:endParaRPr>
          </a:p>
        </p:txBody>
      </p:sp>
      <p:sp>
        <p:nvSpPr>
          <p:cNvPr id="4" name="TextBox 3"/>
          <p:cNvSpPr txBox="1"/>
          <p:nvPr/>
        </p:nvSpPr>
        <p:spPr>
          <a:xfrm>
            <a:off x="1285852" y="2857496"/>
            <a:ext cx="7614283" cy="646331"/>
          </a:xfrm>
          <a:prstGeom prst="rect">
            <a:avLst/>
          </a:prstGeom>
          <a:noFill/>
        </p:spPr>
        <p:txBody>
          <a:bodyPr wrap="square" rtlCol="1">
            <a:spAutoFit/>
          </a:bodyPr>
          <a:lstStyle/>
          <a:p>
            <a:pPr algn="r"/>
            <a:r>
              <a:rPr lang="ar-EG" sz="3600" dirty="0" smtClean="0">
                <a:latin typeface="Andalus" pitchFamily="18" charset="-78"/>
                <a:cs typeface="Andalus" pitchFamily="18" charset="-78"/>
              </a:rPr>
              <a:t>4-الاقتصاد</a:t>
            </a:r>
            <a:endParaRPr lang="ar-EG" sz="3600" dirty="0">
              <a:latin typeface="Andalus" pitchFamily="18" charset="-78"/>
              <a:cs typeface="Andalus" pitchFamily="18" charset="-78"/>
            </a:endParaRPr>
          </a:p>
        </p:txBody>
      </p:sp>
      <p:pic>
        <p:nvPicPr>
          <p:cNvPr id="5" name="Picture 4" descr="stambs_14208_9869.jpg"/>
          <p:cNvPicPr>
            <a:picLocks noChangeAspect="1"/>
          </p:cNvPicPr>
          <p:nvPr/>
        </p:nvPicPr>
        <p:blipFill>
          <a:blip r:embed="rId2"/>
          <a:stretch>
            <a:fillRect/>
          </a:stretch>
        </p:blipFill>
        <p:spPr>
          <a:xfrm>
            <a:off x="1142976" y="214290"/>
            <a:ext cx="4081462" cy="2286016"/>
          </a:xfrm>
          <a:prstGeom prst="rect">
            <a:avLst/>
          </a:prstGeom>
          <a:ln>
            <a:noFill/>
          </a:ln>
          <a:effectLst>
            <a:softEdge rad="112500"/>
          </a:effectLst>
        </p:spPr>
      </p:pic>
      <p:pic>
        <p:nvPicPr>
          <p:cNvPr id="6" name="Picture 5" descr="الاقتصاد-المصري.jpg"/>
          <p:cNvPicPr>
            <a:picLocks noChangeAspect="1"/>
          </p:cNvPicPr>
          <p:nvPr/>
        </p:nvPicPr>
        <p:blipFill>
          <a:blip r:embed="rId3"/>
          <a:stretch>
            <a:fillRect/>
          </a:stretch>
        </p:blipFill>
        <p:spPr>
          <a:xfrm>
            <a:off x="1214414" y="4714860"/>
            <a:ext cx="3810000" cy="2143140"/>
          </a:xfrm>
          <a:prstGeom prst="rect">
            <a:avLst/>
          </a:prstGeom>
          <a:ln>
            <a:noFill/>
          </a:ln>
          <a:effectLst>
            <a:softEdge rad="112500"/>
          </a:effectLst>
        </p:spPr>
      </p:pic>
      <p:sp>
        <p:nvSpPr>
          <p:cNvPr id="7" name="TextBox 6"/>
          <p:cNvSpPr txBox="1"/>
          <p:nvPr/>
        </p:nvSpPr>
        <p:spPr>
          <a:xfrm>
            <a:off x="5143504" y="5072074"/>
            <a:ext cx="3857652" cy="646331"/>
          </a:xfrm>
          <a:prstGeom prst="rect">
            <a:avLst/>
          </a:prstGeom>
          <a:noFill/>
        </p:spPr>
        <p:txBody>
          <a:bodyPr wrap="square" rtlCol="1">
            <a:spAutoFit/>
          </a:bodyPr>
          <a:lstStyle/>
          <a:p>
            <a:pPr algn="r"/>
            <a:r>
              <a:rPr lang="ar-EG" sz="3600" dirty="0" smtClean="0">
                <a:latin typeface="Andalus" pitchFamily="18" charset="-78"/>
                <a:cs typeface="Andalus" pitchFamily="18" charset="-78"/>
              </a:rPr>
              <a:t>5-النقود و المسكوكات</a:t>
            </a:r>
            <a:endParaRPr lang="ar-EG" sz="3600" dirty="0">
              <a:latin typeface="Andalus" pitchFamily="18" charset="-78"/>
              <a:cs typeface="Andalus" pitchFamily="18" charset="-78"/>
            </a:endParaRPr>
          </a:p>
        </p:txBody>
      </p:sp>
      <p:pic>
        <p:nvPicPr>
          <p:cNvPr id="8" name="Picture 7" descr="0economy1_470909.jpg"/>
          <p:cNvPicPr>
            <a:picLocks noChangeAspect="1"/>
          </p:cNvPicPr>
          <p:nvPr/>
        </p:nvPicPr>
        <p:blipFill>
          <a:blip r:embed="rId4"/>
          <a:stretch>
            <a:fillRect/>
          </a:stretch>
        </p:blipFill>
        <p:spPr>
          <a:xfrm>
            <a:off x="1214414" y="2428868"/>
            <a:ext cx="3857652" cy="23574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92222"/>
            <a:ext cx="5143536" cy="769441"/>
          </a:xfrm>
          <a:prstGeom prst="rect">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r>
              <a:rPr lang="en-US" sz="4400" dirty="0" smtClean="0">
                <a:effectLst>
                  <a:outerShdw blurRad="38100" dist="38100" dir="2700000" algn="tl">
                    <a:srgbClr val="000000">
                      <a:alpha val="43137"/>
                    </a:srgbClr>
                  </a:outerShdw>
                </a:effectLst>
                <a:latin typeface="Berlin Sans FB Demi" pitchFamily="34" charset="0"/>
              </a:rPr>
              <a:t>References</a:t>
            </a:r>
            <a:endParaRPr lang="ar-EG" sz="4400" dirty="0">
              <a:effectLst>
                <a:outerShdw blurRad="38100" dist="38100" dir="2700000" algn="tl">
                  <a:srgbClr val="000000">
                    <a:alpha val="43137"/>
                  </a:srgbClr>
                </a:outerShdw>
              </a:effectLst>
              <a:latin typeface="Berlin Sans FB Demi" pitchFamily="34" charset="0"/>
            </a:endParaRPr>
          </a:p>
        </p:txBody>
      </p:sp>
      <p:sp>
        <p:nvSpPr>
          <p:cNvPr id="3" name="TextBox 2"/>
          <p:cNvSpPr txBox="1"/>
          <p:nvPr/>
        </p:nvSpPr>
        <p:spPr>
          <a:xfrm>
            <a:off x="2643206" y="1428736"/>
            <a:ext cx="6215074" cy="646331"/>
          </a:xfrm>
          <a:prstGeom prst="rect">
            <a:avLst/>
          </a:prstGeom>
          <a:noFill/>
        </p:spPr>
        <p:txBody>
          <a:bodyPr wrap="square" rtlCol="1">
            <a:spAutoFit/>
          </a:bodyPr>
          <a:lstStyle/>
          <a:p>
            <a:pPr algn="r"/>
            <a:r>
              <a:rPr lang="ar-EG" sz="3600" dirty="0" smtClean="0">
                <a:latin typeface="Andalus" pitchFamily="18" charset="-78"/>
                <a:cs typeface="Andalus" pitchFamily="18" charset="-78"/>
              </a:rPr>
              <a:t>-كتاب  ”منهج البحث التاريخي ”</a:t>
            </a:r>
            <a:endParaRPr lang="ar-EG" sz="3600" dirty="0">
              <a:latin typeface="Andalus" pitchFamily="18" charset="-78"/>
              <a:cs typeface="Andalus" pitchFamily="18" charset="-78"/>
            </a:endParaRPr>
          </a:p>
        </p:txBody>
      </p:sp>
      <p:sp>
        <p:nvSpPr>
          <p:cNvPr id="4" name="TextBox 3"/>
          <p:cNvSpPr txBox="1"/>
          <p:nvPr/>
        </p:nvSpPr>
        <p:spPr>
          <a:xfrm>
            <a:off x="1214414" y="2214554"/>
            <a:ext cx="7286676" cy="1200329"/>
          </a:xfrm>
          <a:prstGeom prst="rect">
            <a:avLst/>
          </a:prstGeom>
          <a:noFill/>
        </p:spPr>
        <p:txBody>
          <a:bodyPr wrap="square" rtlCol="1">
            <a:spAutoFit/>
          </a:bodyPr>
          <a:lstStyle/>
          <a:p>
            <a:pPr algn="ctr"/>
            <a:r>
              <a:rPr lang="ar-EG" sz="3600" dirty="0" smtClean="0">
                <a:latin typeface="Andalus" pitchFamily="18" charset="-78"/>
                <a:cs typeface="Andalus" pitchFamily="18" charset="-78"/>
              </a:rPr>
              <a:t>د.جلال زناتي  </a:t>
            </a:r>
            <a:br>
              <a:rPr lang="ar-EG" sz="3600" dirty="0" smtClean="0">
                <a:latin typeface="Andalus" pitchFamily="18" charset="-78"/>
                <a:cs typeface="Andalus" pitchFamily="18" charset="-78"/>
              </a:rPr>
            </a:br>
            <a:r>
              <a:rPr lang="ar-EG" sz="3600" dirty="0" smtClean="0">
                <a:latin typeface="Andalus" pitchFamily="18" charset="-78"/>
                <a:cs typeface="Andalus" pitchFamily="18" charset="-78"/>
              </a:rPr>
              <a:t>كلية التربية-جامعة الاسكندرية</a:t>
            </a:r>
            <a:endParaRPr lang="ar-EG" sz="36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l.jpg"/>
          <p:cNvPicPr>
            <a:picLocks noChangeAspect="1"/>
          </p:cNvPicPr>
          <p:nvPr/>
        </p:nvPicPr>
        <p:blipFill>
          <a:blip r:embed="rId2"/>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928794" y="230667"/>
            <a:ext cx="5214974"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sz="4400" b="1" dirty="0" smtClean="0">
                <a:solidFill>
                  <a:schemeClr val="bg1"/>
                </a:solidFill>
                <a:latin typeface="Elephant" pitchFamily="18" charset="0"/>
              </a:rPr>
              <a:t>Thank You</a:t>
            </a:r>
            <a:endParaRPr lang="ar-EG" sz="4400" b="1" dirty="0">
              <a:solidFill>
                <a:schemeClr val="bg1"/>
              </a:solidFill>
              <a:latin typeface="Elephant"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8794" y="214290"/>
            <a:ext cx="5143536" cy="3495412"/>
          </a:xfrm>
          <a:prstGeom prst="roundRect">
            <a:avLst>
              <a:gd name="adj" fmla="val 11637"/>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857224" y="3857628"/>
            <a:ext cx="7495963" cy="707886"/>
          </a:xfrm>
          <a:prstGeom prst="rect">
            <a:avLst/>
          </a:prstGeom>
        </p:spPr>
        <p:txBody>
          <a:bodyPr wrap="none">
            <a:spAutoFit/>
          </a:bodyPr>
          <a:lstStyle/>
          <a:p>
            <a:pPr algn="ctr"/>
            <a:r>
              <a:rPr lang="en-US" sz="4000" b="1" dirty="0" smtClean="0">
                <a:effectLst>
                  <a:outerShdw blurRad="38100" dist="38100" dir="2700000" algn="tl">
                    <a:srgbClr val="000000">
                      <a:alpha val="43137"/>
                    </a:srgbClr>
                  </a:outerShdw>
                </a:effectLst>
                <a:latin typeface="Garamond" pitchFamily="18" charset="0"/>
              </a:rPr>
              <a:t>Ahmed </a:t>
            </a:r>
            <a:r>
              <a:rPr lang="en-US" sz="4000" b="1" dirty="0" err="1" smtClean="0">
                <a:effectLst>
                  <a:outerShdw blurRad="38100" dist="38100" dir="2700000" algn="tl">
                    <a:srgbClr val="000000">
                      <a:alpha val="43137"/>
                    </a:srgbClr>
                  </a:outerShdw>
                </a:effectLst>
                <a:latin typeface="Garamond" pitchFamily="18" charset="0"/>
              </a:rPr>
              <a:t>Abd</a:t>
            </a:r>
            <a:r>
              <a:rPr lang="en-US" sz="4000" b="1" dirty="0" smtClean="0">
                <a:effectLst>
                  <a:outerShdw blurRad="38100" dist="38100" dir="2700000" algn="tl">
                    <a:srgbClr val="000000">
                      <a:alpha val="43137"/>
                    </a:srgbClr>
                  </a:outerShdw>
                </a:effectLst>
                <a:latin typeface="Garamond" pitchFamily="18" charset="0"/>
              </a:rPr>
              <a:t> El-</a:t>
            </a:r>
            <a:r>
              <a:rPr lang="en-US" sz="4000" b="1" dirty="0" err="1" smtClean="0">
                <a:effectLst>
                  <a:outerShdw blurRad="38100" dist="38100" dir="2700000" algn="tl">
                    <a:srgbClr val="000000">
                      <a:alpha val="43137"/>
                    </a:srgbClr>
                  </a:outerShdw>
                </a:effectLst>
                <a:latin typeface="Garamond" pitchFamily="18" charset="0"/>
              </a:rPr>
              <a:t>Samea</a:t>
            </a:r>
            <a:r>
              <a:rPr lang="en-US" sz="4000" b="1" dirty="0" smtClean="0">
                <a:effectLst>
                  <a:outerShdw blurRad="38100" dist="38100" dir="2700000" algn="tl">
                    <a:srgbClr val="000000">
                      <a:alpha val="43137"/>
                    </a:srgbClr>
                  </a:outerShdw>
                </a:effectLst>
                <a:latin typeface="Garamond" pitchFamily="18" charset="0"/>
              </a:rPr>
              <a:t> Mohamed </a:t>
            </a:r>
            <a:endParaRPr lang="ar-EG" sz="4000" b="1" dirty="0">
              <a:effectLst>
                <a:outerShdw blurRad="38100" dist="38100" dir="2700000" algn="tl">
                  <a:srgbClr val="000000">
                    <a:alpha val="43137"/>
                  </a:srgbClr>
                </a:outerShdw>
              </a:effectLst>
              <a:latin typeface="Garamond" pitchFamily="18" charset="0"/>
            </a:endParaRPr>
          </a:p>
        </p:txBody>
      </p:sp>
      <p:sp>
        <p:nvSpPr>
          <p:cNvPr id="4" name="Rectangle 3"/>
          <p:cNvSpPr/>
          <p:nvPr/>
        </p:nvSpPr>
        <p:spPr>
          <a:xfrm>
            <a:off x="2143108" y="4572008"/>
            <a:ext cx="4592476" cy="707886"/>
          </a:xfrm>
          <a:prstGeom prst="rect">
            <a:avLst/>
          </a:prstGeom>
        </p:spPr>
        <p:txBody>
          <a:bodyPr wrap="none">
            <a:spAutoFit/>
          </a:bodyPr>
          <a:lstStyle/>
          <a:p>
            <a:pPr algn="ctr"/>
            <a:r>
              <a:rPr lang="en-US" sz="4000" b="1" dirty="0" smtClean="0">
                <a:effectLst>
                  <a:outerShdw blurRad="38100" dist="38100" dir="2700000" algn="tl">
                    <a:srgbClr val="000000">
                      <a:alpha val="43137"/>
                    </a:srgbClr>
                  </a:outerShdw>
                </a:effectLst>
              </a:rPr>
              <a:t>Faculty of Education </a:t>
            </a:r>
            <a:endParaRPr lang="ar-EG" sz="4000" b="1" dirty="0">
              <a:effectLst>
                <a:outerShdw blurRad="38100" dist="38100" dir="2700000" algn="tl">
                  <a:srgbClr val="000000">
                    <a:alpha val="43137"/>
                  </a:srgbClr>
                </a:outerShdw>
              </a:effectLst>
            </a:endParaRPr>
          </a:p>
        </p:txBody>
      </p:sp>
      <p:sp>
        <p:nvSpPr>
          <p:cNvPr id="5" name="Rectangle 4"/>
          <p:cNvSpPr/>
          <p:nvPr/>
        </p:nvSpPr>
        <p:spPr>
          <a:xfrm>
            <a:off x="2454108" y="5286388"/>
            <a:ext cx="3809056" cy="584775"/>
          </a:xfrm>
          <a:prstGeom prst="rect">
            <a:avLst/>
          </a:prstGeom>
        </p:spPr>
        <p:txBody>
          <a:bodyPr wrap="none">
            <a:spAutoFit/>
          </a:bodyPr>
          <a:lstStyle/>
          <a:p>
            <a:pPr algn="ctr"/>
            <a:r>
              <a:rPr lang="en-US" sz="3200" b="1" dirty="0" smtClean="0">
                <a:effectLst>
                  <a:outerShdw blurRad="38100" dist="38100" dir="2700000" algn="tl">
                    <a:srgbClr val="000000">
                      <a:alpha val="43137"/>
                    </a:srgbClr>
                  </a:outerShdw>
                </a:effectLst>
                <a:latin typeface="Dotum" panose="020B0600000101010101" pitchFamily="34" charset="-127"/>
                <a:ea typeface="Dotum" panose="020B0600000101010101" pitchFamily="34" charset="-127"/>
              </a:rPr>
              <a:t>History </a:t>
            </a:r>
            <a:r>
              <a:rPr lang="en-US" sz="3200" b="1" dirty="0" smtClean="0">
                <a:effectLst>
                  <a:outerShdw blurRad="38100" dist="38100" dir="2700000" algn="tl">
                    <a:srgbClr val="000000">
                      <a:alpha val="43137"/>
                    </a:srgbClr>
                  </a:outerShdw>
                </a:effectLst>
                <a:latin typeface="Dotum" panose="020B0600000101010101" pitchFamily="34" charset="-127"/>
                <a:ea typeface="Dotum" panose="020B0600000101010101" pitchFamily="34" charset="-127"/>
              </a:rPr>
              <a:t>Department</a:t>
            </a:r>
            <a:endParaRPr lang="ar-EG" sz="3200" b="1" dirty="0">
              <a:effectLst>
                <a:outerShdw blurRad="38100" dist="38100" dir="2700000" algn="tl">
                  <a:srgbClr val="000000">
                    <a:alpha val="43137"/>
                  </a:srgbClr>
                </a:outerShdw>
              </a:effectLst>
              <a:latin typeface="Dotum" panose="020B0600000101010101" pitchFamily="34" charset="-127"/>
              <a:ea typeface="Dotum" panose="020B0600000101010101" pitchFamily="34" charset="-127"/>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72132" y="4018364"/>
            <a:ext cx="4646552" cy="34849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0"/>
            <a:ext cx="7772400" cy="1470025"/>
          </a:xfrm>
        </p:spPr>
        <p:txBody>
          <a:bodyPr>
            <a:normAutofit/>
          </a:bodyPr>
          <a:lstStyle/>
          <a:p>
            <a:pPr algn="r"/>
            <a:r>
              <a:rPr lang="ar-EG" sz="5400" dirty="0" smtClean="0">
                <a:latin typeface="Andalus" pitchFamily="18" charset="-78"/>
                <a:cs typeface="Andalus" pitchFamily="18" charset="-78"/>
              </a:rPr>
              <a:t>-التاريخ</a:t>
            </a:r>
            <a:endParaRPr lang="ar-EG" sz="5400" dirty="0">
              <a:latin typeface="Andalus" pitchFamily="18" charset="-78"/>
              <a:cs typeface="Andalus" pitchFamily="18" charset="-78"/>
            </a:endParaRPr>
          </a:p>
        </p:txBody>
      </p:sp>
      <p:pic>
        <p:nvPicPr>
          <p:cNvPr id="4" name="Picture 3" descr="ClwvSZxV.jpeg"/>
          <p:cNvPicPr>
            <a:picLocks noChangeAspect="1"/>
          </p:cNvPicPr>
          <p:nvPr/>
        </p:nvPicPr>
        <p:blipFill>
          <a:blip r:embed="rId2"/>
          <a:stretch>
            <a:fillRect/>
          </a:stretch>
        </p:blipFill>
        <p:spPr>
          <a:xfrm>
            <a:off x="0" y="3942889"/>
            <a:ext cx="4429092" cy="2915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months-of-the-year-1024x714.png"/>
          <p:cNvPicPr>
            <a:picLocks noChangeAspect="1"/>
          </p:cNvPicPr>
          <p:nvPr/>
        </p:nvPicPr>
        <p:blipFill>
          <a:blip r:embed="rId3"/>
          <a:stretch>
            <a:fillRect/>
          </a:stretch>
        </p:blipFill>
        <p:spPr>
          <a:xfrm>
            <a:off x="4143372" y="1214422"/>
            <a:ext cx="5000628" cy="3486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14348" y="1928802"/>
            <a:ext cx="2714644" cy="923330"/>
          </a:xfrm>
          <a:prstGeom prst="rect">
            <a:avLst/>
          </a:prstGeom>
          <a:noFill/>
        </p:spPr>
        <p:txBody>
          <a:bodyPr wrap="square" rtlCol="1">
            <a:spAutoFit/>
          </a:bodyPr>
          <a:lstStyle/>
          <a:p>
            <a:pPr algn="ctr"/>
            <a:r>
              <a:rPr lang="ar-EG" sz="5400" dirty="0" smtClean="0">
                <a:latin typeface="Andalus" pitchFamily="18" charset="-78"/>
                <a:cs typeface="Andalus" pitchFamily="18" charset="-78"/>
              </a:rPr>
              <a:t>أم</a:t>
            </a:r>
            <a:endParaRPr lang="ar-EG" dirty="0">
              <a:latin typeface="Andalus" pitchFamily="18" charset="-78"/>
              <a:cs typeface="Andalus" pitchFamily="18" charset="-78"/>
            </a:endParaRPr>
          </a:p>
        </p:txBody>
      </p:sp>
      <p:sp>
        <p:nvSpPr>
          <p:cNvPr id="7" name="TextBox 6"/>
          <p:cNvSpPr txBox="1"/>
          <p:nvPr/>
        </p:nvSpPr>
        <p:spPr>
          <a:xfrm>
            <a:off x="5143504" y="5286388"/>
            <a:ext cx="2857520" cy="1015663"/>
          </a:xfrm>
          <a:prstGeom prst="rect">
            <a:avLst/>
          </a:prstGeom>
          <a:noFill/>
        </p:spPr>
        <p:txBody>
          <a:bodyPr wrap="square" rtlCol="1">
            <a:spAutoFit/>
          </a:bodyPr>
          <a:lstStyle/>
          <a:p>
            <a:pPr algn="ctr"/>
            <a:r>
              <a:rPr lang="ar-EG" sz="6000" dirty="0" smtClean="0">
                <a:latin typeface="Andalus" pitchFamily="18" charset="-78"/>
                <a:cs typeface="Andalus" pitchFamily="18" charset="-78"/>
              </a:rPr>
              <a:t>التأريخ</a:t>
            </a:r>
            <a:endParaRPr lang="ar-EG" sz="4800" dirty="0">
              <a:latin typeface="Andalus" pitchFamily="18" charset="-78"/>
              <a:cs typeface="Andalus" pitchFamily="18" charset="-78"/>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bn_Khaldun.jpg"/>
          <p:cNvPicPr>
            <a:picLocks noChangeAspect="1"/>
          </p:cNvPicPr>
          <p:nvPr/>
        </p:nvPicPr>
        <p:blipFill>
          <a:blip r:embed="rId2" cstate="print"/>
          <a:stretch>
            <a:fillRect/>
          </a:stretch>
        </p:blipFill>
        <p:spPr>
          <a:xfrm>
            <a:off x="304800" y="990600"/>
            <a:ext cx="2971800" cy="4876800"/>
          </a:xfrm>
          <a:prstGeom prst="rect">
            <a:avLst/>
          </a:prstGeom>
        </p:spPr>
      </p:pic>
      <p:sp>
        <p:nvSpPr>
          <p:cNvPr id="3" name="TextBox 2"/>
          <p:cNvSpPr txBox="1"/>
          <p:nvPr/>
        </p:nvSpPr>
        <p:spPr>
          <a:xfrm>
            <a:off x="3581400" y="609600"/>
            <a:ext cx="5410200" cy="3600986"/>
          </a:xfrm>
          <a:prstGeom prst="rect">
            <a:avLst/>
          </a:prstGeom>
          <a:noFill/>
        </p:spPr>
        <p:txBody>
          <a:bodyPr wrap="square" rtlCol="1">
            <a:spAutoFit/>
          </a:bodyPr>
          <a:lstStyle/>
          <a:p>
            <a:pPr algn="r"/>
            <a:r>
              <a:rPr lang="ar-EG" sz="3600" dirty="0" smtClean="0">
                <a:latin typeface="Andalus" pitchFamily="18" charset="-78"/>
                <a:cs typeface="Andalus" pitchFamily="18" charset="-78"/>
              </a:rPr>
              <a:t>-ابن خلدون </a:t>
            </a:r>
            <a:r>
              <a:rPr lang="ar-EG" sz="2800" dirty="0" smtClean="0"/>
              <a:t/>
            </a:r>
            <a:br>
              <a:rPr lang="ar-EG" sz="2800" dirty="0" smtClean="0"/>
            </a:br>
            <a:r>
              <a:rPr lang="ar-EG" sz="2800" dirty="0" smtClean="0"/>
              <a:t>     </a:t>
            </a:r>
            <a:r>
              <a:rPr lang="ar-EG" sz="3200" dirty="0" smtClean="0">
                <a:latin typeface="Andalus" pitchFamily="18" charset="-78"/>
                <a:cs typeface="Andalus" pitchFamily="18" charset="-78"/>
              </a:rPr>
              <a:t>قد عرف ابن خلدون التاريخ بأنه ”فن يوقفنا علي احوال الماضيين من الامم في اخلاقهم والانبياء في سيرهم و الملوك في دولهم وسياستهم حتي تتم فائدة الاقتداء في ذلك لما يرومه في احوال الدين والدنيا</a:t>
            </a:r>
            <a:r>
              <a:rPr lang="ar-EG" sz="2800" dirty="0" smtClean="0">
                <a:latin typeface="Andalus" pitchFamily="18" charset="-78"/>
                <a:cs typeface="Andalus" pitchFamily="18" charset="-78"/>
              </a:rPr>
              <a:t>“</a:t>
            </a:r>
            <a:endParaRPr lang="ar-EG" sz="2800" dirty="0">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696200" cy="2000548"/>
          </a:xfrm>
          <a:prstGeom prst="rect">
            <a:avLst/>
          </a:prstGeom>
          <a:noFill/>
        </p:spPr>
        <p:txBody>
          <a:bodyPr wrap="square" rtlCol="1">
            <a:spAutoFit/>
          </a:bodyPr>
          <a:lstStyle/>
          <a:p>
            <a:pPr algn="r"/>
            <a:r>
              <a:rPr lang="ar-EG" sz="2800" b="1" dirty="0" smtClean="0">
                <a:latin typeface="Andalus" pitchFamily="18" charset="-78"/>
                <a:cs typeface="Andalus" pitchFamily="18" charset="-78"/>
              </a:rPr>
              <a:t>ما هو التاريخ ؟! </a:t>
            </a:r>
            <a:r>
              <a:rPr lang="en-US" sz="2400" b="1" dirty="0" smtClean="0">
                <a:latin typeface="Andalus" pitchFamily="18" charset="-78"/>
                <a:cs typeface="Andalus" pitchFamily="18" charset="-78"/>
              </a:rPr>
              <a:t/>
            </a:r>
            <a:br>
              <a:rPr lang="en-US" sz="2400" b="1" dirty="0" smtClean="0">
                <a:latin typeface="Andalus" pitchFamily="18" charset="-78"/>
                <a:cs typeface="Andalus" pitchFamily="18" charset="-78"/>
              </a:rPr>
            </a:br>
            <a:r>
              <a:rPr lang="ar-EG" sz="2400" b="1" dirty="0" smtClean="0">
                <a:latin typeface="Andalus" pitchFamily="18" charset="-78"/>
                <a:cs typeface="Andalus" pitchFamily="18" charset="-78"/>
              </a:rPr>
              <a:t>اختلف المؤرخون حول تعريف معني التاريخ.</a:t>
            </a:r>
            <a:br>
              <a:rPr lang="ar-EG" sz="2400" b="1" dirty="0" smtClean="0">
                <a:latin typeface="Andalus" pitchFamily="18" charset="-78"/>
                <a:cs typeface="Andalus" pitchFamily="18" charset="-78"/>
              </a:rPr>
            </a:br>
            <a:r>
              <a:rPr lang="ar-EG" sz="2400" b="1" dirty="0" smtClean="0">
                <a:latin typeface="Andalus" pitchFamily="18" charset="-78"/>
                <a:cs typeface="Andalus" pitchFamily="18" charset="-78"/>
              </a:rPr>
              <a:t>- فالبعض يري انه يضم كل المعلومات التي يمكن معرفتها ”جغرافية العالم“</a:t>
            </a:r>
            <a:br>
              <a:rPr lang="ar-EG" sz="2400" b="1" dirty="0" smtClean="0">
                <a:latin typeface="Andalus" pitchFamily="18" charset="-78"/>
                <a:cs typeface="Andalus" pitchFamily="18" charset="-78"/>
              </a:rPr>
            </a:br>
            <a:r>
              <a:rPr lang="ar-EG" sz="2400" b="1" dirty="0" smtClean="0">
                <a:latin typeface="Andalus" pitchFamily="18" charset="-78"/>
                <a:cs typeface="Andalus" pitchFamily="18" charset="-78"/>
              </a:rPr>
              <a:t>- البعض الاخر يري انا التاريخ هو البحث في حوادث الماضي </a:t>
            </a:r>
            <a:br>
              <a:rPr lang="ar-EG" sz="2400" b="1" dirty="0" smtClean="0">
                <a:latin typeface="Andalus" pitchFamily="18" charset="-78"/>
                <a:cs typeface="Andalus" pitchFamily="18" charset="-78"/>
              </a:rPr>
            </a:br>
            <a:r>
              <a:rPr lang="en-US" sz="2400" b="1" dirty="0" smtClean="0">
                <a:latin typeface="Andalus" pitchFamily="18" charset="-78"/>
                <a:cs typeface="Andalus" pitchFamily="18" charset="-78"/>
              </a:rPr>
              <a:t>“</a:t>
            </a:r>
            <a:r>
              <a:rPr lang="ar-EG" sz="2400" b="1" dirty="0" smtClean="0">
                <a:latin typeface="Andalus" pitchFamily="18" charset="-78"/>
                <a:cs typeface="Andalus" pitchFamily="18" charset="-78"/>
              </a:rPr>
              <a:t>  ”اي كل ما يتعلق بنشاط الانسان</a:t>
            </a:r>
            <a:endParaRPr lang="ar-EG" sz="2400" b="1" dirty="0">
              <a:latin typeface="Andalus" pitchFamily="18" charset="-78"/>
              <a:cs typeface="Andalus" pitchFamily="18" charset="-78"/>
            </a:endParaRPr>
          </a:p>
        </p:txBody>
      </p:sp>
      <p:pic>
        <p:nvPicPr>
          <p:cNvPr id="3" name="Picture 2" descr="pic_1357216510_814.jpg"/>
          <p:cNvPicPr>
            <a:picLocks noChangeAspect="1"/>
          </p:cNvPicPr>
          <p:nvPr/>
        </p:nvPicPr>
        <p:blipFill>
          <a:blip r:embed="rId2" cstate="print"/>
          <a:stretch>
            <a:fillRect/>
          </a:stretch>
        </p:blipFill>
        <p:spPr>
          <a:xfrm>
            <a:off x="1905000" y="2667000"/>
            <a:ext cx="51816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458200" cy="2492990"/>
          </a:xfrm>
          <a:prstGeom prst="rect">
            <a:avLst/>
          </a:prstGeom>
          <a:noFill/>
        </p:spPr>
        <p:txBody>
          <a:bodyPr wrap="square" rtlCol="1">
            <a:spAutoFit/>
          </a:bodyPr>
          <a:lstStyle/>
          <a:p>
            <a:pPr algn="r"/>
            <a:r>
              <a:rPr lang="ar-EG" sz="3200" dirty="0" smtClean="0">
                <a:latin typeface="Andalus" pitchFamily="18" charset="-78"/>
                <a:cs typeface="Andalus" pitchFamily="18" charset="-78"/>
              </a:rPr>
              <a:t>بداية التاريخ؟</a:t>
            </a:r>
            <a:br>
              <a:rPr lang="ar-EG" sz="3200" dirty="0" smtClean="0">
                <a:latin typeface="Andalus" pitchFamily="18" charset="-78"/>
                <a:cs typeface="Andalus" pitchFamily="18" charset="-78"/>
              </a:rPr>
            </a:br>
            <a:r>
              <a:rPr lang="ar-EG" sz="3200" dirty="0" smtClean="0">
                <a:latin typeface="Andalus" pitchFamily="18" charset="-78"/>
                <a:cs typeface="Andalus" pitchFamily="18" charset="-78"/>
              </a:rPr>
              <a:t>- بدأ التاريخ منذ ان بدا الانسان في تسجيل حوادث زمانه حيث لا يوجد انسان او جماعة او دولة ليس لها تاريخ .</a:t>
            </a:r>
          </a:p>
          <a:p>
            <a:pPr algn="r"/>
            <a:r>
              <a:rPr lang="ar-EG" sz="3200" dirty="0" smtClean="0">
                <a:latin typeface="Andalus" pitchFamily="18" charset="-78"/>
                <a:cs typeface="Andalus" pitchFamily="18" charset="-78"/>
              </a:rPr>
              <a:t/>
            </a:r>
            <a:br>
              <a:rPr lang="ar-EG" sz="3200" dirty="0" smtClean="0">
                <a:latin typeface="Andalus" pitchFamily="18" charset="-78"/>
                <a:cs typeface="Andalus" pitchFamily="18" charset="-78"/>
              </a:rPr>
            </a:br>
            <a:endParaRPr lang="ar-EG" sz="2800" b="1" dirty="0">
              <a:solidFill>
                <a:srgbClr val="FFFF00"/>
              </a:solidFill>
              <a:latin typeface="Andalus" pitchFamily="18" charset="-78"/>
              <a:cs typeface="Andalus" pitchFamily="18" charset="-78"/>
            </a:endParaRPr>
          </a:p>
        </p:txBody>
      </p:sp>
      <p:pic>
        <p:nvPicPr>
          <p:cNvPr id="3" name="Picture 2" descr="History.jpg"/>
          <p:cNvPicPr>
            <a:picLocks noChangeAspect="1"/>
          </p:cNvPicPr>
          <p:nvPr/>
        </p:nvPicPr>
        <p:blipFill>
          <a:blip r:embed="rId2"/>
          <a:stretch>
            <a:fillRect/>
          </a:stretch>
        </p:blipFill>
        <p:spPr>
          <a:xfrm>
            <a:off x="1857356" y="2428868"/>
            <a:ext cx="5500726" cy="41255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357166"/>
            <a:ext cx="8542977" cy="2677656"/>
          </a:xfrm>
          <a:prstGeom prst="rect">
            <a:avLst/>
          </a:prstGeom>
          <a:noFill/>
        </p:spPr>
        <p:txBody>
          <a:bodyPr wrap="square" rtlCol="1">
            <a:spAutoFit/>
          </a:bodyPr>
          <a:lstStyle/>
          <a:p>
            <a:pPr algn="r"/>
            <a:r>
              <a:rPr lang="ar-EG" sz="3200" dirty="0" smtClean="0">
                <a:latin typeface="Andalus" pitchFamily="18" charset="-78"/>
                <a:cs typeface="Andalus" pitchFamily="18" charset="-78"/>
              </a:rPr>
              <a:t>- للانسان دور كبير في مجريات الاحداث حيث ان التاريخ يسيير بطريق مباشرعلي يد الانسان كما ان الانسان لا يستطيع ان يفهم الحاضر دون ان نفهم الماضي الذي يعيش فيه او ماضي من حوله من الشعوب. </a:t>
            </a:r>
            <a:r>
              <a:rPr lang="ar-EG" sz="2800" dirty="0" smtClean="0">
                <a:latin typeface="Andalus" pitchFamily="18" charset="-78"/>
                <a:cs typeface="Andalus" pitchFamily="18" charset="-78"/>
              </a:rPr>
              <a:t/>
            </a:r>
            <a:br>
              <a:rPr lang="ar-EG" sz="2800" dirty="0" smtClean="0">
                <a:latin typeface="Andalus" pitchFamily="18" charset="-78"/>
                <a:cs typeface="Andalus" pitchFamily="18" charset="-78"/>
              </a:rPr>
            </a:br>
            <a:r>
              <a:rPr lang="en-US" sz="3600" dirty="0" smtClean="0">
                <a:latin typeface="Andalus" pitchFamily="18" charset="-78"/>
                <a:cs typeface="Andalus" pitchFamily="18" charset="-78"/>
              </a:rPr>
              <a:t>“</a:t>
            </a:r>
            <a:r>
              <a:rPr lang="ar-EG" sz="2800" dirty="0" smtClean="0">
                <a:latin typeface="Andalus" pitchFamily="18" charset="-78"/>
                <a:cs typeface="Andalus" pitchFamily="18" charset="-78"/>
              </a:rPr>
              <a:t>- من هنا تظهر اهمية دراسة التاريخ لان في التاريخ </a:t>
            </a:r>
            <a:r>
              <a:rPr lang="ar-EG" sz="3200" dirty="0" smtClean="0">
                <a:latin typeface="Andalus" pitchFamily="18" charset="-78"/>
                <a:cs typeface="Andalus" pitchFamily="18" charset="-78"/>
              </a:rPr>
              <a:t>”</a:t>
            </a:r>
            <a:r>
              <a:rPr lang="ar-EG" sz="4000" b="1" dirty="0" smtClean="0">
                <a:solidFill>
                  <a:srgbClr val="FFFF00"/>
                </a:solidFill>
                <a:latin typeface="Andalus" pitchFamily="18" charset="-78"/>
                <a:cs typeface="Andalus" pitchFamily="18" charset="-78"/>
              </a:rPr>
              <a:t>عظات و عبر</a:t>
            </a:r>
            <a:endParaRPr lang="ar-EG" sz="3200" dirty="0"/>
          </a:p>
        </p:txBody>
      </p:sp>
      <p:pic>
        <p:nvPicPr>
          <p:cNvPr id="3" name="Picture 2" descr="241061_0.jpg"/>
          <p:cNvPicPr>
            <a:picLocks noChangeAspect="1"/>
          </p:cNvPicPr>
          <p:nvPr/>
        </p:nvPicPr>
        <p:blipFill>
          <a:blip r:embed="rId2"/>
          <a:stretch>
            <a:fillRect/>
          </a:stretch>
        </p:blipFill>
        <p:spPr>
          <a:xfrm>
            <a:off x="1285852" y="3048014"/>
            <a:ext cx="6715172" cy="38099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88FA165A-A667-464F-B693-055E48F93C3C}"/>
                                            </p:graphicEl>
                                          </p:spTgt>
                                        </p:tgtEl>
                                        <p:attrNameLst>
                                          <p:attrName>style.visibility</p:attrName>
                                        </p:attrNameLst>
                                      </p:cBhvr>
                                      <p:to>
                                        <p:strVal val="visible"/>
                                      </p:to>
                                    </p:set>
                                    <p:animEffect transition="in" filter="fade">
                                      <p:cBhvr>
                                        <p:cTn id="7" dur="500"/>
                                        <p:tgtEl>
                                          <p:spTgt spid="2">
                                            <p:graphicEl>
                                              <a:dgm id="{88FA165A-A667-464F-B693-055E48F93C3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C246D188-BB5C-4E6C-848E-7F8B7E57D50F}"/>
                                            </p:graphicEl>
                                          </p:spTgt>
                                        </p:tgtEl>
                                        <p:attrNameLst>
                                          <p:attrName>style.visibility</p:attrName>
                                        </p:attrNameLst>
                                      </p:cBhvr>
                                      <p:to>
                                        <p:strVal val="visible"/>
                                      </p:to>
                                    </p:set>
                                    <p:animEffect transition="in" filter="fade">
                                      <p:cBhvr>
                                        <p:cTn id="12" dur="500"/>
                                        <p:tgtEl>
                                          <p:spTgt spid="2">
                                            <p:graphicEl>
                                              <a:dgm id="{C246D188-BB5C-4E6C-848E-7F8B7E57D5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414D846-BD75-47B5-864F-2BAFF6C39E39}"/>
                                            </p:graphicEl>
                                          </p:spTgt>
                                        </p:tgtEl>
                                        <p:attrNameLst>
                                          <p:attrName>style.visibility</p:attrName>
                                        </p:attrNameLst>
                                      </p:cBhvr>
                                      <p:to>
                                        <p:strVal val="visible"/>
                                      </p:to>
                                    </p:set>
                                    <p:animEffect transition="in" filter="fade">
                                      <p:cBhvr>
                                        <p:cTn id="17" dur="500"/>
                                        <p:tgtEl>
                                          <p:spTgt spid="2">
                                            <p:graphicEl>
                                              <a:dgm id="{4414D846-BD75-47B5-864F-2BAFF6C39E3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5EFCDF6D-B8C8-488F-B780-602AAB97DE56}"/>
                                            </p:graphicEl>
                                          </p:spTgt>
                                        </p:tgtEl>
                                        <p:attrNameLst>
                                          <p:attrName>style.visibility</p:attrName>
                                        </p:attrNameLst>
                                      </p:cBhvr>
                                      <p:to>
                                        <p:strVal val="visible"/>
                                      </p:to>
                                    </p:set>
                                    <p:animEffect transition="in" filter="fade">
                                      <p:cBhvr>
                                        <p:cTn id="22" dur="500"/>
                                        <p:tgtEl>
                                          <p:spTgt spid="2">
                                            <p:graphicEl>
                                              <a:dgm id="{5EFCDF6D-B8C8-488F-B780-602AAB97DE5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639D8FCA-C681-4991-88BF-96AD295005D9}"/>
                                            </p:graphicEl>
                                          </p:spTgt>
                                        </p:tgtEl>
                                        <p:attrNameLst>
                                          <p:attrName>style.visibility</p:attrName>
                                        </p:attrNameLst>
                                      </p:cBhvr>
                                      <p:to>
                                        <p:strVal val="visible"/>
                                      </p:to>
                                    </p:set>
                                    <p:animEffect transition="in" filter="fade">
                                      <p:cBhvr>
                                        <p:cTn id="27" dur="500"/>
                                        <p:tgtEl>
                                          <p:spTgt spid="2">
                                            <p:graphicEl>
                                              <a:dgm id="{639D8FCA-C681-4991-88BF-96AD295005D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A4B814C6-5AB6-445B-ADA4-7F910BEEAAAA}"/>
                                            </p:graphicEl>
                                          </p:spTgt>
                                        </p:tgtEl>
                                        <p:attrNameLst>
                                          <p:attrName>style.visibility</p:attrName>
                                        </p:attrNameLst>
                                      </p:cBhvr>
                                      <p:to>
                                        <p:strVal val="visible"/>
                                      </p:to>
                                    </p:set>
                                    <p:animEffect transition="in" filter="fade">
                                      <p:cBhvr>
                                        <p:cTn id="32" dur="500"/>
                                        <p:tgtEl>
                                          <p:spTgt spid="2">
                                            <p:graphicEl>
                                              <a:dgm id="{A4B814C6-5AB6-445B-ADA4-7F910BEEAAA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AF242F0B-DE3A-4C89-A401-A84A6050AEDA}"/>
                                            </p:graphicEl>
                                          </p:spTgt>
                                        </p:tgtEl>
                                        <p:attrNameLst>
                                          <p:attrName>style.visibility</p:attrName>
                                        </p:attrNameLst>
                                      </p:cBhvr>
                                      <p:to>
                                        <p:strVal val="visible"/>
                                      </p:to>
                                    </p:set>
                                    <p:animEffect transition="in" filter="fade">
                                      <p:cBhvr>
                                        <p:cTn id="37" dur="500"/>
                                        <p:tgtEl>
                                          <p:spTgt spid="2">
                                            <p:graphicEl>
                                              <a:dgm id="{AF242F0B-DE3A-4C89-A401-A84A6050AE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338541055_6eebf016e9_o.jpg"/>
          <p:cNvPicPr>
            <a:picLocks noChangeAspect="1"/>
          </p:cNvPicPr>
          <p:nvPr/>
        </p:nvPicPr>
        <p:blipFill>
          <a:blip r:embed="rId2"/>
          <a:stretch>
            <a:fillRect/>
          </a:stretch>
        </p:blipFill>
        <p:spPr>
          <a:xfrm>
            <a:off x="152400" y="2209800"/>
            <a:ext cx="4114800" cy="4442093"/>
          </a:xfrm>
          <a:prstGeom prst="rect">
            <a:avLst/>
          </a:prstGeom>
        </p:spPr>
      </p:pic>
      <p:sp>
        <p:nvSpPr>
          <p:cNvPr id="4" name="TextBox 3"/>
          <p:cNvSpPr txBox="1"/>
          <p:nvPr/>
        </p:nvSpPr>
        <p:spPr>
          <a:xfrm>
            <a:off x="1371600" y="457200"/>
            <a:ext cx="7543800" cy="4708981"/>
          </a:xfrm>
          <a:prstGeom prst="rect">
            <a:avLst/>
          </a:prstGeom>
          <a:noFill/>
        </p:spPr>
        <p:txBody>
          <a:bodyPr wrap="square" rtlCol="1">
            <a:spAutoFit/>
          </a:bodyPr>
          <a:lstStyle/>
          <a:p>
            <a:pPr algn="r"/>
            <a:r>
              <a:rPr lang="ar-EG" sz="4000" b="1" dirty="0" smtClean="0">
                <a:latin typeface="Andalus" pitchFamily="18" charset="-78"/>
                <a:cs typeface="Andalus" pitchFamily="18" charset="-78"/>
              </a:rPr>
              <a:t>صفات المؤرخ؟!</a:t>
            </a:r>
            <a:r>
              <a:rPr lang="ar-EG" sz="3600" b="1" dirty="0" smtClean="0">
                <a:latin typeface="Andalus" pitchFamily="18" charset="-78"/>
                <a:cs typeface="Andalus" pitchFamily="18" charset="-78"/>
              </a:rPr>
              <a:t/>
            </a:r>
            <a:br>
              <a:rPr lang="ar-EG" sz="3600" b="1" dirty="0" smtClean="0">
                <a:latin typeface="Andalus" pitchFamily="18" charset="-78"/>
                <a:cs typeface="Andalus" pitchFamily="18" charset="-78"/>
              </a:rPr>
            </a:br>
            <a:r>
              <a:rPr lang="ar-EG" sz="3600" b="1" dirty="0" smtClean="0">
                <a:latin typeface="Andalus" pitchFamily="18" charset="-78"/>
                <a:cs typeface="Andalus" pitchFamily="18" charset="-78"/>
              </a:rPr>
              <a:t>- </a:t>
            </a:r>
            <a:r>
              <a:rPr lang="ar-EG" sz="3200" dirty="0" smtClean="0">
                <a:latin typeface="Andalus" pitchFamily="18" charset="-78"/>
                <a:cs typeface="Andalus" pitchFamily="18" charset="-78"/>
              </a:rPr>
              <a:t>سعة</a:t>
            </a:r>
            <a:r>
              <a:rPr lang="ar-EG" sz="3200" b="1" dirty="0" smtClean="0">
                <a:latin typeface="Andalus" pitchFamily="18" charset="-78"/>
                <a:cs typeface="Andalus" pitchFamily="18" charset="-78"/>
              </a:rPr>
              <a:t> </a:t>
            </a:r>
            <a:r>
              <a:rPr lang="ar-EG" sz="3200" dirty="0" smtClean="0">
                <a:latin typeface="Andalus" pitchFamily="18" charset="-78"/>
                <a:cs typeface="Andalus" pitchFamily="18" charset="-78"/>
              </a:rPr>
              <a:t>الاطلاع في كافة علوم المعرفة.</a:t>
            </a:r>
            <a:br>
              <a:rPr lang="ar-EG" sz="3200" dirty="0" smtClean="0">
                <a:latin typeface="Andalus" pitchFamily="18" charset="-78"/>
                <a:cs typeface="Andalus" pitchFamily="18" charset="-78"/>
              </a:rPr>
            </a:br>
            <a:r>
              <a:rPr lang="ar-EG" sz="3200" dirty="0" smtClean="0">
                <a:latin typeface="Andalus" pitchFamily="18" charset="-78"/>
                <a:cs typeface="Andalus" pitchFamily="18" charset="-78"/>
              </a:rPr>
              <a:t>- فهم العصر الذي يدرس موضوعا فيه.</a:t>
            </a:r>
            <a:br>
              <a:rPr lang="ar-EG" sz="3200" dirty="0" smtClean="0">
                <a:latin typeface="Andalus" pitchFamily="18" charset="-78"/>
                <a:cs typeface="Andalus" pitchFamily="18" charset="-78"/>
              </a:rPr>
            </a:br>
            <a:r>
              <a:rPr lang="en-US" sz="3200" dirty="0" smtClean="0">
                <a:latin typeface="Andalus" pitchFamily="18" charset="-78"/>
                <a:cs typeface="Andalus" pitchFamily="18" charset="-78"/>
              </a:rPr>
              <a:t>.</a:t>
            </a:r>
            <a:r>
              <a:rPr lang="ar-EG" sz="3200" dirty="0" smtClean="0">
                <a:latin typeface="Andalus" pitchFamily="18" charset="-78"/>
                <a:cs typeface="Andalus" pitchFamily="18" charset="-78"/>
              </a:rPr>
              <a:t>- الامانة والشجاعة</a:t>
            </a:r>
            <a:br>
              <a:rPr lang="ar-EG" sz="3200" dirty="0" smtClean="0">
                <a:latin typeface="Andalus" pitchFamily="18" charset="-78"/>
                <a:cs typeface="Andalus" pitchFamily="18" charset="-78"/>
              </a:rPr>
            </a:br>
            <a:r>
              <a:rPr lang="en-US" sz="3200" dirty="0" smtClean="0">
                <a:latin typeface="Andalus" pitchFamily="18" charset="-78"/>
                <a:cs typeface="Andalus" pitchFamily="18" charset="-78"/>
              </a:rPr>
              <a:t>.</a:t>
            </a:r>
            <a:r>
              <a:rPr lang="ar-EG" sz="3200" dirty="0" smtClean="0">
                <a:latin typeface="Andalus" pitchFamily="18" charset="-78"/>
                <a:cs typeface="Andalus" pitchFamily="18" charset="-78"/>
              </a:rPr>
              <a:t>- ملكة النقد </a:t>
            </a:r>
            <a:br>
              <a:rPr lang="ar-EG" sz="3200" dirty="0" smtClean="0">
                <a:latin typeface="Andalus" pitchFamily="18" charset="-78"/>
                <a:cs typeface="Andalus" pitchFamily="18" charset="-78"/>
              </a:rPr>
            </a:br>
            <a:r>
              <a:rPr lang="en-US" sz="3200" dirty="0" smtClean="0">
                <a:latin typeface="Andalus" pitchFamily="18" charset="-78"/>
                <a:cs typeface="Andalus" pitchFamily="18" charset="-78"/>
              </a:rPr>
              <a:t>.</a:t>
            </a:r>
            <a:r>
              <a:rPr lang="ar-EG" sz="3200" dirty="0" smtClean="0">
                <a:latin typeface="Andalus" pitchFamily="18" charset="-78"/>
                <a:cs typeface="Andalus" pitchFamily="18" charset="-78"/>
              </a:rPr>
              <a:t>- ذا عقل راجح منظم </a:t>
            </a:r>
            <a:br>
              <a:rPr lang="ar-EG" sz="3200" dirty="0" smtClean="0">
                <a:latin typeface="Andalus" pitchFamily="18" charset="-78"/>
                <a:cs typeface="Andalus" pitchFamily="18" charset="-78"/>
              </a:rPr>
            </a:br>
            <a:r>
              <a:rPr lang="en-US" sz="3200" dirty="0" smtClean="0">
                <a:latin typeface="Andalus" pitchFamily="18" charset="-78"/>
                <a:cs typeface="Andalus" pitchFamily="18" charset="-78"/>
              </a:rPr>
              <a:t>.</a:t>
            </a:r>
            <a:r>
              <a:rPr lang="ar-EG" sz="3200" dirty="0" smtClean="0">
                <a:latin typeface="Andalus" pitchFamily="18" charset="-78"/>
                <a:cs typeface="Andalus" pitchFamily="18" charset="-78"/>
              </a:rPr>
              <a:t>- ذا حاسة تاريخية وخيال علمي </a:t>
            </a:r>
            <a:br>
              <a:rPr lang="ar-EG" sz="3200" dirty="0" smtClean="0">
                <a:latin typeface="Andalus" pitchFamily="18" charset="-78"/>
                <a:cs typeface="Andalus" pitchFamily="18" charset="-78"/>
              </a:rPr>
            </a:br>
            <a:r>
              <a:rPr lang="en-US" sz="3200" dirty="0" smtClean="0">
                <a:latin typeface="Andalus" pitchFamily="18" charset="-78"/>
                <a:cs typeface="Andalus" pitchFamily="18" charset="-78"/>
              </a:rPr>
              <a:t>.</a:t>
            </a:r>
            <a:r>
              <a:rPr lang="ar-EG" sz="3200" dirty="0" smtClean="0">
                <a:latin typeface="Andalus" pitchFamily="18" charset="-78"/>
                <a:cs typeface="Andalus" pitchFamily="18" charset="-78"/>
              </a:rPr>
              <a:t>- يتسم بالصبر </a:t>
            </a:r>
            <a:br>
              <a:rPr lang="ar-EG" sz="3200" dirty="0" smtClean="0">
                <a:latin typeface="Andalus" pitchFamily="18" charset="-78"/>
                <a:cs typeface="Andalus" pitchFamily="18" charset="-78"/>
              </a:rPr>
            </a:br>
            <a:r>
              <a:rPr lang="en-US" sz="3200" dirty="0" smtClean="0">
                <a:latin typeface="Andalus" pitchFamily="18" charset="-78"/>
                <a:cs typeface="Andalus" pitchFamily="18" charset="-78"/>
              </a:rPr>
              <a:t>.</a:t>
            </a:r>
            <a:r>
              <a:rPr lang="ar-EG" sz="3200" dirty="0" smtClean="0">
                <a:latin typeface="Andalus" pitchFamily="18" charset="-78"/>
                <a:cs typeface="Andalus" pitchFamily="18" charset="-78"/>
              </a:rPr>
              <a:t>- عدم التحيز </a:t>
            </a:r>
            <a:endParaRPr lang="ar-EG"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158</Words>
  <Application>Microsoft Office PowerPoint</Application>
  <PresentationFormat>On-screen Show (4:3)</PresentationFormat>
  <Paragraphs>55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-التاريخ</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حقيقة التأريخ في التاريخ</dc:title>
  <dc:creator>smart</dc:creator>
  <cp:lastModifiedBy>smart</cp:lastModifiedBy>
  <cp:revision>61</cp:revision>
  <dcterms:created xsi:type="dcterms:W3CDTF">2006-08-16T00:00:00Z</dcterms:created>
  <dcterms:modified xsi:type="dcterms:W3CDTF">2015-03-01T12:55:45Z</dcterms:modified>
</cp:coreProperties>
</file>