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5" autoAdjust="0"/>
    <p:restoredTop sz="94660"/>
  </p:normalViewPr>
  <p:slideViewPr>
    <p:cSldViewPr>
      <p:cViewPr varScale="1">
        <p:scale>
          <a:sx n="66" d="100"/>
          <a:sy n="66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B5DA49-7BF3-49CC-8F39-12186D2E778E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5078-FC55-4800-A0E6-88D57244B9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27338-great-white-sharks.html" TargetMode="External"/><Relationship Id="rId2" Type="http://schemas.openxmlformats.org/officeDocument/2006/relationships/hyperlink" Target="http://www.nefsc.noaa.gov/faq/fishfaq8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arkangels.org/issues-facing-sharks/uses-for-shark" TargetMode="External"/><Relationship Id="rId2" Type="http://schemas.openxmlformats.org/officeDocument/2006/relationships/hyperlink" Target="http://www.sharksavers.org/en/education/biology/shark-and-ray-reproduction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harks-world.com/great_white_shark_in_guadalupe_mexico/" TargetMode="External"/><Relationship Id="rId4" Type="http://schemas.openxmlformats.org/officeDocument/2006/relationships/hyperlink" Target="http://www.sharks-world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115_16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381000"/>
            <a:ext cx="102870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81000"/>
            <a:ext cx="78485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Let’s Go under the Sea ^^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895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Vedio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362456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accent3"/>
                </a:solidFill>
              </a:rPr>
              <a:t>References : 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7921752" cy="339133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4800" u="sng" dirty="0" smtClean="0">
                <a:hlinkClick r:id="rId2"/>
              </a:rPr>
              <a:t>http://www.nefsc.noaa.gov/faq/fishfaq8.html</a:t>
            </a:r>
            <a:endParaRPr lang="en-US" sz="4800" dirty="0" smtClean="0"/>
          </a:p>
          <a:p>
            <a:pPr lvl="0">
              <a:buFont typeface="Wingdings" pitchFamily="2" charset="2"/>
              <a:buChar char="Ø"/>
            </a:pPr>
            <a:r>
              <a:rPr lang="en-US" sz="4800" dirty="0" smtClean="0"/>
              <a:t> </a:t>
            </a:r>
            <a:r>
              <a:rPr lang="en-US" sz="4800" u="sng" dirty="0" smtClean="0">
                <a:hlinkClick r:id="rId3"/>
              </a:rPr>
              <a:t>http://www.livescience.com/27338-great-white-sharks.html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001000" cy="6400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endParaRPr lang="en-US" sz="4000" dirty="0" smtClean="0"/>
          </a:p>
          <a:p>
            <a:pPr lvl="0">
              <a:buFont typeface="Wingdings" pitchFamily="2" charset="2"/>
              <a:buChar char="Ø"/>
            </a:pPr>
            <a:r>
              <a:rPr lang="en-US" sz="4000" u="sng" dirty="0" smtClean="0">
                <a:solidFill>
                  <a:schemeClr val="tx2"/>
                </a:solidFill>
                <a:hlinkClick r:id="rId2"/>
              </a:rPr>
              <a:t>http://www.sharksavers.org/en/education/biology/shark-and-ray-reproduction/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u="sng" dirty="0" smtClean="0">
                <a:solidFill>
                  <a:schemeClr val="tx2"/>
                </a:solidFill>
                <a:hlinkClick r:id="rId3"/>
              </a:rPr>
              <a:t>http://sharkangels.org/issues-facing-sharks/uses-for-shark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u="sng" dirty="0" smtClean="0">
                <a:solidFill>
                  <a:schemeClr val="tx2"/>
                </a:solidFill>
                <a:hlinkClick r:id="rId4"/>
              </a:rPr>
              <a:t>http://www.sharks-world.com/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u="sng" dirty="0" smtClean="0">
                <a:solidFill>
                  <a:schemeClr val="tx2"/>
                </a:solidFill>
                <a:hlinkClick r:id="rId5"/>
              </a:rPr>
              <a:t>http://www.sharks-world.com/great_white_shark_in_guadalupe_mexico/</a:t>
            </a:r>
            <a:endParaRPr lang="en-US" sz="4000" dirty="0" smtClean="0">
              <a:solidFill>
                <a:schemeClr val="tx2"/>
              </a:solidFill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8486994852197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400" y="-685800"/>
            <a:ext cx="11201400" cy="784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600" y="0"/>
            <a:ext cx="83058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Thank You ^^</a:t>
            </a:r>
          </a:p>
          <a:p>
            <a:pPr algn="ctr"/>
            <a:r>
              <a:rPr lang="en-US" sz="88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Any questions ??!</a:t>
            </a:r>
            <a:endParaRPr lang="en-US" sz="8800" b="1" cap="all" spc="0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0772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/>
              <a:t>Azza</a:t>
            </a:r>
            <a:r>
              <a:rPr lang="en-US" sz="8800" dirty="0" smtClean="0"/>
              <a:t> Ahmed ^^ </a:t>
            </a:r>
            <a:br>
              <a:rPr lang="en-US" sz="8800" dirty="0" smtClean="0"/>
            </a:b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7200" dirty="0" smtClean="0"/>
              <a:t>1 sec </a:t>
            </a:r>
          </a:p>
          <a:p>
            <a:pPr algn="l"/>
            <a:r>
              <a:rPr lang="en-US" sz="7200" dirty="0" smtClean="0"/>
              <a:t>T.H.S </a:t>
            </a:r>
            <a:endParaRPr lang="en-US" sz="7200" dirty="0"/>
          </a:p>
        </p:txBody>
      </p:sp>
      <p:pic>
        <p:nvPicPr>
          <p:cNvPr id="6" name="Picture 5" descr="20141005_192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0"/>
            <a:ext cx="2743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ace-satellite-cg-art-images-ef08_si029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92290" cy="68580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5338762" cy="5338762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10144417" cy="5334000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0"/>
            <a:ext cx="9296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خمسة الترم الاو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-533400"/>
            <a:ext cx="5791200" cy="7943592"/>
          </a:xfrm>
        </p:spPr>
      </p:pic>
      <p:pic>
        <p:nvPicPr>
          <p:cNvPr id="6" name="Picture 5" descr="10641041_10152414010878951_453841722360720728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0"/>
            <a:ext cx="1022604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_White_Shark_In_Guadalupe_Mexico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received_8486995985530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81534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ived_8486996285530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eceived_8486996785530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0"/>
            <a:ext cx="2486025" cy="1838325"/>
          </a:xfrm>
          <a:prstGeom prst="rect">
            <a:avLst/>
          </a:prstGeom>
        </p:spPr>
      </p:pic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8763000" cy="6368990"/>
          </a:xfrm>
          <a:prstGeom prst="rect">
            <a:avLst/>
          </a:prstGeom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153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8486993885530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857" y="0"/>
            <a:ext cx="925285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43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Azza Ahmed ^^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References :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STAR</cp:lastModifiedBy>
  <cp:revision>17</cp:revision>
  <dcterms:created xsi:type="dcterms:W3CDTF">2015-02-27T12:30:26Z</dcterms:created>
  <dcterms:modified xsi:type="dcterms:W3CDTF">2015-02-28T14:47:09Z</dcterms:modified>
</cp:coreProperties>
</file>