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0" r:id="rId7"/>
    <p:sldId id="265" r:id="rId8"/>
    <p:sldId id="270" r:id="rId9"/>
    <p:sldId id="271" r:id="rId10"/>
    <p:sldId id="262" r:id="rId11"/>
    <p:sldId id="268" r:id="rId12"/>
    <p:sldId id="261" r:id="rId13"/>
    <p:sldId id="263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oud tarrasse" initials="mt" lastIdx="1" clrIdx="0">
    <p:extLst>
      <p:ext uri="{19B8F6BF-5375-455C-9EA6-DF929625EA0E}">
        <p15:presenceInfo xmlns="" xmlns:p15="http://schemas.microsoft.com/office/powerpoint/2012/main" userId="dbe1a3571fff5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9003DB-D43F-4239-8ECA-976C3F8C6600}" type="datetimeFigureOut">
              <a:rPr lang="ar-EG" smtClean="0"/>
              <a:pPr/>
              <a:t>16/06/1436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0E9C21-812A-40F5-A72D-9A0FF518829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659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and analog write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9C21-812A-40F5-A72D-9A0FF518829A}" type="slidenum">
              <a:rPr lang="ar-EG" smtClean="0"/>
              <a:pPr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60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 smtClean="0"/>
              <a:t>Open Sources</a:t>
            </a:r>
            <a:r>
              <a:rPr lang="ar-EG" dirty="0" smtClean="0"/>
              <a:t>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Operating systems </a:t>
            </a:r>
            <a:endParaRPr lang="ar-EG" dirty="0"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831"/>
            <a:ext cx="38472" cy="7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8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456093" cy="4023360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Language  made to make it easy to connect with computers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Like the English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Each one has it’s  certain syntax</a:t>
            </a:r>
          </a:p>
          <a:p>
            <a:pPr lvl="3" algn="l" rtl="0"/>
            <a:r>
              <a:rPr lang="en-US" sz="1800" dirty="0" smtClean="0"/>
              <a:t>Ex</a:t>
            </a:r>
          </a:p>
          <a:p>
            <a:pPr lvl="4" algn="l" rtl="0"/>
            <a:r>
              <a:rPr lang="en-US" sz="1800" dirty="0" smtClean="0"/>
              <a:t>C++</a:t>
            </a:r>
          </a:p>
          <a:p>
            <a:pPr lvl="4" algn="l" rtl="0"/>
            <a:r>
              <a:rPr lang="en-US" sz="1800" dirty="0" smtClean="0"/>
              <a:t>C</a:t>
            </a:r>
          </a:p>
          <a:p>
            <a:pPr lvl="4" algn="l" rtl="0"/>
            <a:r>
              <a:rPr lang="en-US" sz="1800" dirty="0" smtClean="0"/>
              <a:t>Html </a:t>
            </a:r>
          </a:p>
          <a:p>
            <a:pPr lvl="4" algn="l" rtl="0"/>
            <a:r>
              <a:rPr lang="en-US" sz="1800" dirty="0" err="1" smtClean="0"/>
              <a:t>Css</a:t>
            </a:r>
            <a:endParaRPr lang="en-US" sz="1800" dirty="0" smtClean="0"/>
          </a:p>
          <a:p>
            <a:pPr lvl="4" algn="l" rtl="0"/>
            <a:r>
              <a:rPr lang="en-US" sz="1800" dirty="0" smtClean="0"/>
              <a:t>Fortran </a:t>
            </a:r>
          </a:p>
          <a:p>
            <a:pPr lvl="4" algn="l" rtl="0"/>
            <a:r>
              <a:rPr lang="en-US" sz="1800" dirty="0" smtClean="0"/>
              <a:t>C#</a:t>
            </a:r>
            <a:endParaRPr lang="ar-EG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34938" y="2135295"/>
            <a:ext cx="4937760" cy="4023360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974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fortran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 include &lt;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stdio.h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</a:p>
          <a:p>
            <a:pPr marL="0" indent="0" algn="l" rtl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Void main()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{</a:t>
            </a:r>
          </a:p>
          <a:p>
            <a:pPr marL="0" indent="0" algn="l" rtl="0">
              <a:buNone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Printf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(“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hello,lym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”);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}</a:t>
            </a:r>
            <a:endParaRPr lang="ar-E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write(*,*)’</a:t>
            </a:r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hello,lym’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</a:t>
            </a:r>
            <a:endParaRPr lang="ar-EG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6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…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84143"/>
            <a:ext cx="10058400" cy="4023360"/>
          </a:xfrm>
        </p:spPr>
        <p:txBody>
          <a:bodyPr/>
          <a:lstStyle/>
          <a:p>
            <a:pPr algn="ctr" rtl="0"/>
            <a:r>
              <a:rPr lang="en-US" sz="2800" dirty="0" smtClean="0"/>
              <a:t>Operating system made in 1969 to be an open source for all users and to make it easy for anyone to make his own programs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8637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32561" y="2429300"/>
            <a:ext cx="4823119" cy="373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Arduino</a:t>
            </a:r>
            <a:r>
              <a:rPr lang="en-US" dirty="0" smtClean="0"/>
              <a:t>  ….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Chip made to connect devices to each others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Can be programed by C</a:t>
            </a:r>
          </a:p>
          <a:p>
            <a:pPr marL="292608" lvl="1" indent="0" algn="l" rtl="0">
              <a:buNone/>
            </a:pPr>
            <a:endParaRPr lang="en-US" dirty="0"/>
          </a:p>
          <a:p>
            <a:pPr marL="292608" lvl="1" indent="0" algn="l" rtl="0">
              <a:buNone/>
            </a:pPr>
            <a:r>
              <a:rPr lang="en-US" sz="3200" dirty="0" smtClean="0"/>
              <a:t>Ex</a:t>
            </a:r>
            <a:r>
              <a:rPr lang="en-US" dirty="0" smtClean="0"/>
              <a:t> </a:t>
            </a:r>
          </a:p>
          <a:p>
            <a:pPr marL="658368" lvl="3" indent="0" algn="l" rtl="0">
              <a:buNone/>
            </a:pPr>
            <a:r>
              <a:rPr lang="en-US" sz="1800" dirty="0" err="1" smtClean="0"/>
              <a:t>Arduino</a:t>
            </a:r>
            <a:r>
              <a:rPr lang="en-US" sz="1800" dirty="0" smtClean="0"/>
              <a:t> </a:t>
            </a:r>
            <a:r>
              <a:rPr lang="en-US" sz="1800" dirty="0" err="1" smtClean="0"/>
              <a:t>uno</a:t>
            </a:r>
            <a:r>
              <a:rPr lang="en-US" sz="1800" dirty="0" smtClean="0"/>
              <a:t> </a:t>
            </a:r>
          </a:p>
          <a:p>
            <a:pPr marL="658368" lvl="3" indent="0" algn="l" rtl="0">
              <a:buNone/>
            </a:pPr>
            <a:r>
              <a:rPr lang="en-US" sz="1800" dirty="0" err="1" smtClean="0"/>
              <a:t>Arduino</a:t>
            </a:r>
            <a:r>
              <a:rPr lang="en-US" sz="1800" dirty="0" smtClean="0"/>
              <a:t> mega </a:t>
            </a:r>
          </a:p>
          <a:p>
            <a:pPr marL="658368" lvl="3" indent="0" algn="l" rtl="0">
              <a:buNone/>
            </a:pPr>
            <a:r>
              <a:rPr lang="en-US" sz="1800" dirty="0" err="1" smtClean="0"/>
              <a:t>Ardueno</a:t>
            </a:r>
            <a:r>
              <a:rPr lang="en-US" sz="1800" dirty="0" smtClean="0"/>
              <a:t> micro </a:t>
            </a:r>
            <a:endParaRPr lang="en-US" sz="1800" dirty="0"/>
          </a:p>
          <a:p>
            <a:pPr algn="l" rtl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32561" y="2429301"/>
            <a:ext cx="482311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void </a:t>
            </a:r>
            <a:r>
              <a:rPr lang="en-US" sz="2400" b="1" dirty="0"/>
              <a:t>setup</a:t>
            </a:r>
            <a:r>
              <a:rPr lang="en-US" sz="2400" dirty="0"/>
              <a:t>() {                </a:t>
            </a:r>
            <a:br>
              <a:rPr lang="en-US" sz="2400" dirty="0"/>
            </a:br>
            <a:r>
              <a:rPr lang="en-US" sz="2400" dirty="0"/>
              <a:t>  </a:t>
            </a:r>
            <a:r>
              <a:rPr lang="en-US" sz="2400" dirty="0" err="1" smtClean="0"/>
              <a:t>pinMode</a:t>
            </a:r>
            <a:r>
              <a:rPr lang="en-US" sz="2400" dirty="0" smtClean="0"/>
              <a:t>(13,</a:t>
            </a:r>
            <a:r>
              <a:rPr lang="en-US" sz="2400" dirty="0"/>
              <a:t> OUTPUT);     </a:t>
            </a:r>
            <a:br>
              <a:rPr lang="en-US" sz="2400" dirty="0"/>
            </a:br>
            <a:r>
              <a:rPr lang="en-US" sz="2400" dirty="0" smtClean="0"/>
              <a:t>}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void </a:t>
            </a:r>
            <a:r>
              <a:rPr lang="en-US" sz="2400" b="1" dirty="0"/>
              <a:t>loop</a:t>
            </a:r>
            <a:r>
              <a:rPr lang="en-US" sz="2400" dirty="0"/>
              <a:t>() {</a:t>
            </a:r>
            <a:br>
              <a:rPr lang="en-US" sz="2400" dirty="0"/>
            </a:br>
            <a:r>
              <a:rPr lang="en-US" sz="2400" dirty="0"/>
              <a:t>  </a:t>
            </a:r>
            <a:r>
              <a:rPr lang="en-US" sz="2400" dirty="0" err="1" smtClean="0"/>
              <a:t>digitalWrite</a:t>
            </a:r>
            <a:r>
              <a:rPr lang="en-US" sz="2400" dirty="0" smtClean="0"/>
              <a:t>(13,</a:t>
            </a:r>
            <a:r>
              <a:rPr lang="en-US" sz="2400" dirty="0"/>
              <a:t> HIGH);   </a:t>
            </a:r>
            <a:br>
              <a:rPr lang="en-US" sz="2400" dirty="0"/>
            </a:br>
            <a:r>
              <a:rPr lang="en-US" sz="2400" dirty="0"/>
              <a:t>  delay(1000);              </a:t>
            </a:r>
            <a:br>
              <a:rPr lang="en-US" sz="2400" dirty="0"/>
            </a:br>
            <a:r>
              <a:rPr lang="en-US" sz="2400" dirty="0"/>
              <a:t>  </a:t>
            </a:r>
            <a:r>
              <a:rPr lang="en-US" sz="2400" dirty="0" err="1" smtClean="0"/>
              <a:t>digitalWrite</a:t>
            </a:r>
            <a:r>
              <a:rPr lang="en-US" sz="2400" dirty="0" smtClean="0"/>
              <a:t>(13,</a:t>
            </a:r>
            <a:r>
              <a:rPr lang="en-US" sz="2400" dirty="0"/>
              <a:t> LOW);   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 delay(1000);               </a:t>
            </a:r>
            <a:br>
              <a:rPr lang="en-US" sz="2400" dirty="0"/>
            </a:br>
            <a:r>
              <a:rPr lang="en-US" sz="2400" dirty="0"/>
              <a:t>}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310741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2" y="124361"/>
            <a:ext cx="8120418" cy="57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5" y="750626"/>
            <a:ext cx="11389383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0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327546"/>
            <a:ext cx="11668836" cy="56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3081"/>
            <a:ext cx="10058400" cy="145075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What is open sources?!</a:t>
            </a:r>
            <a:endParaRPr lang="ar-EG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product that which a company make for you and you can edit it free.. </a:t>
            </a:r>
            <a:endParaRPr lang="ar-EG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3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64349"/>
            <a:ext cx="10058400" cy="4023360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6600" dirty="0" smtClean="0"/>
              <a:t>Free</a:t>
            </a:r>
            <a:r>
              <a:rPr lang="en-US" sz="4000" dirty="0" smtClean="0"/>
              <a:t> or cheap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4000" dirty="0" smtClean="0"/>
              <a:t>You can edit free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open sources ……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9142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kipedia_Logo_PSD_by_iampx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39795" cy="1450757"/>
          </a:xfrm>
        </p:spPr>
        <p:txBody>
          <a:bodyPr>
            <a:noAutofit/>
          </a:bodyPr>
          <a:lstStyle/>
          <a:p>
            <a:r>
              <a:rPr lang="en-US" sz="5400" dirty="0" smtClean="0"/>
              <a:t>Introduction to computer science ..</a:t>
            </a:r>
            <a:endParaRPr lang="ar-E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09758"/>
            <a:ext cx="10058400" cy="4023360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Binary system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Programing language</a:t>
            </a:r>
          </a:p>
        </p:txBody>
      </p:sp>
    </p:spTree>
    <p:extLst>
      <p:ext uri="{BB962C8B-B14F-4D97-AF65-F5344CB8AC3E}">
        <p14:creationId xmlns:p14="http://schemas.microsoft.com/office/powerpoint/2010/main" val="113227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system 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02" y="1928149"/>
            <a:ext cx="4775678" cy="4022725"/>
          </a:xfrm>
        </p:spPr>
      </p:pic>
      <p:sp>
        <p:nvSpPr>
          <p:cNvPr id="5" name="TextBox 4"/>
          <p:cNvSpPr txBox="1"/>
          <p:nvPr/>
        </p:nvSpPr>
        <p:spPr>
          <a:xfrm>
            <a:off x="1097280" y="1928149"/>
            <a:ext cx="481219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Computers can not understand human languages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can deal only with 0’s &amp; 1’s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Compilers  can convert  programming  languages   to machine language (0’s&amp;1’s)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132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682538" cy="1450757"/>
          </a:xfrm>
        </p:spPr>
        <p:txBody>
          <a:bodyPr>
            <a:noAutofit/>
          </a:bodyPr>
          <a:lstStyle/>
          <a:p>
            <a:r>
              <a:rPr lang="ar-EG" sz="5400" dirty="0" smtClean="0"/>
              <a:t>            </a:t>
            </a:r>
            <a:r>
              <a:rPr lang="en-US" sz="5400" dirty="0" smtClean="0"/>
              <a:t>Processors </a:t>
            </a:r>
            <a:endParaRPr lang="ar-EG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6985" y="2286000"/>
            <a:ext cx="8635946" cy="3394363"/>
          </a:xfrm>
        </p:spPr>
      </p:pic>
      <p:cxnSp>
        <p:nvCxnSpPr>
          <p:cNvPr id="9" name="Elbow Connector 8"/>
          <p:cNvCxnSpPr/>
          <p:nvPr/>
        </p:nvCxnSpPr>
        <p:spPr>
          <a:xfrm>
            <a:off x="1981200" y="3380509"/>
            <a:ext cx="789708" cy="7481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7818" y="2466109"/>
            <a:ext cx="21751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/>
              <a:t>Not!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74043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gate </a:t>
            </a:r>
            <a:endParaRPr lang="ar-EG" dirty="0"/>
          </a:p>
        </p:txBody>
      </p:sp>
      <p:pic>
        <p:nvPicPr>
          <p:cNvPr id="3" name="Picture 2" descr="or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2164976"/>
            <a:ext cx="8444752" cy="46930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gate</a:t>
            </a:r>
            <a:endParaRPr lang="ar-EG" dirty="0"/>
          </a:p>
        </p:txBody>
      </p:sp>
      <p:pic>
        <p:nvPicPr>
          <p:cNvPr id="3" name="Picture 2" descr="7408diagr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5" y="2272553"/>
            <a:ext cx="6535270" cy="32541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80268</TotalTime>
  <Words>187</Words>
  <Application>Microsoft Office PowerPoint</Application>
  <PresentationFormat>Custom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Open Sources </vt:lpstr>
      <vt:lpstr>What is open sources?!</vt:lpstr>
      <vt:lpstr>Advantages of open sources ……</vt:lpstr>
      <vt:lpstr>PowerPoint Presentation</vt:lpstr>
      <vt:lpstr>Introduction to computer science ..</vt:lpstr>
      <vt:lpstr>Binary system </vt:lpstr>
      <vt:lpstr>            Processors </vt:lpstr>
      <vt:lpstr>or gate </vt:lpstr>
      <vt:lpstr>And gate</vt:lpstr>
      <vt:lpstr>Programming languages </vt:lpstr>
      <vt:lpstr>c vs fortran </vt:lpstr>
      <vt:lpstr>Linux …</vt:lpstr>
      <vt:lpstr>Arduino  ….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Sources</dc:title>
  <dc:creator>mahmoud tarrasse</dc:creator>
  <cp:lastModifiedBy>Mamdouh</cp:lastModifiedBy>
  <cp:revision>22</cp:revision>
  <dcterms:created xsi:type="dcterms:W3CDTF">2015-03-03T21:50:14Z</dcterms:created>
  <dcterms:modified xsi:type="dcterms:W3CDTF">2015-04-05T13:49:28Z</dcterms:modified>
</cp:coreProperties>
</file>