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73" r:id="rId11"/>
    <p:sldId id="263" r:id="rId12"/>
    <p:sldId id="280" r:id="rId13"/>
    <p:sldId id="264" r:id="rId14"/>
    <p:sldId id="274" r:id="rId15"/>
    <p:sldId id="265" r:id="rId16"/>
    <p:sldId id="297" r:id="rId17"/>
    <p:sldId id="266" r:id="rId18"/>
    <p:sldId id="276" r:id="rId19"/>
    <p:sldId id="269" r:id="rId20"/>
    <p:sldId id="277" r:id="rId21"/>
    <p:sldId id="270" r:id="rId22"/>
    <p:sldId id="271" r:id="rId23"/>
    <p:sldId id="272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9" r:id="rId34"/>
    <p:sldId id="288" r:id="rId35"/>
    <p:sldId id="289" r:id="rId36"/>
    <p:sldId id="290" r:id="rId37"/>
    <p:sldId id="291" r:id="rId38"/>
    <p:sldId id="292" r:id="rId39"/>
    <p:sldId id="293" r:id="rId40"/>
    <p:sldId id="298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0" d="100"/>
          <a:sy n="60" d="100"/>
        </p:scale>
        <p:origin x="-76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CF20A5-1500-4B7D-A492-FF2CF7157673}" type="datetimeFigureOut">
              <a:rPr lang="ar-EG" smtClean="0"/>
              <a:pPr/>
              <a:t>04/08/1436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83F743-C7B2-4CA5-981A-4A6C17188AC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F743-C7B2-4CA5-981A-4A6C17188ACD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359477" TargetMode="External"/><Relationship Id="rId2" Type="http://schemas.openxmlformats.org/officeDocument/2006/relationships/hyperlink" Target="http://www.cdc.gov/parasites/toxoplasmosis/gen_info/pregnan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fa.org/breeds.aspx" TargetMode="External"/><Relationship Id="rId4" Type="http://schemas.openxmlformats.org/officeDocument/2006/relationships/hyperlink" Target="http://www.wildcatsanctuary.org/education/spec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EG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القـطط </a:t>
            </a:r>
            <a:endParaRPr lang="ar-EG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858000" cy="3124200"/>
          </a:xfrm>
        </p:spPr>
        <p:txBody>
          <a:bodyPr>
            <a:noAutofit/>
          </a:bodyPr>
          <a:lstStyle/>
          <a:p>
            <a:r>
              <a:rPr lang="ar-EG" sz="6000" b="1" i="1" dirty="0" smtClean="0">
                <a:solidFill>
                  <a:schemeClr val="tx1"/>
                </a:solidFill>
              </a:rPr>
              <a:t>اعداد :-</a:t>
            </a:r>
          </a:p>
          <a:p>
            <a:r>
              <a:rPr lang="en-US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احمــد ايـهـاب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Gustav_choco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113" y="0"/>
            <a:ext cx="4805887" cy="6858000"/>
          </a:xfrm>
        </p:spPr>
      </p:pic>
      <p:pic>
        <p:nvPicPr>
          <p:cNvPr id="6" name="Picture 5" descr="640px-Abessinierka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بومباي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at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98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Content Placeholder 5" descr="Bombay-Cat-Breed-Inform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 الماو المصري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mauad06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600200"/>
            <a:ext cx="4800600" cy="5215983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4038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uaepigeon-c5355e16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البلدى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ثلاث_قطط_للتبني_مقابل_مخافة_الله_فيهم_ذكر_ابيض_واسود-i13703823368535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1" cy="53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1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3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الرومي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752600"/>
            <a:ext cx="4800600" cy="5105400"/>
          </a:xfr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343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Content Placeholder 5" descr="tumblr_m5zzk1T6qj1qiwqjeo6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53" y="0"/>
            <a:ext cx="91531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 البورميلا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القطط-ثقف-نفسك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999" y="1828800"/>
            <a:ext cx="4953001" cy="5287446"/>
          </a:xfrm>
        </p:spPr>
      </p:pic>
      <p:pic>
        <p:nvPicPr>
          <p:cNvPr id="5" name="Picture 4" descr="Male_Burmilla_ca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191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– الهر – البِسُّ 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very-funny-pics-of-cats-and-photo-wallpapers-cut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age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3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السيامي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S_thumb_15537491_adaptiveResize_700_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1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P_20141017_09_56_43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 تونكينيز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القطط-ثقف-نفسك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905864"/>
            <a:ext cx="4876800" cy="4932178"/>
          </a:xfrm>
        </p:spPr>
      </p:pic>
      <p:pic>
        <p:nvPicPr>
          <p:cNvPr id="5" name="Picture 4" descr="uaepigeon-0f404848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05000"/>
            <a:ext cx="4267199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1428698480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الشيرازي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Kittens33109-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25" y="1600200"/>
            <a:ext cx="5476875" cy="5257800"/>
          </a:xfrm>
        </p:spPr>
      </p:pic>
      <p:pic>
        <p:nvPicPr>
          <p:cNvPr id="5" name="Picture 4" descr="cute-kitty-cats-0kxgt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3657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Persian-cats-Top-15-most-cutest-cat-breed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0"/>
            <a:ext cx="5181600" cy="6908801"/>
          </a:xfr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90975" cy="3195960"/>
          </a:xfrm>
          <a:prstGeom prst="rect">
            <a:avLst/>
          </a:prstGeom>
        </p:spPr>
      </p:pic>
      <p:pic>
        <p:nvPicPr>
          <p:cNvPr id="6" name="Picture 5" descr="tumblr_m7e27mrqs71qkz6dgo1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3962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 الهيملايا</a:t>
            </a:r>
            <a:endParaRPr lang="ar-EG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item9017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1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ages_3m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2971800"/>
          </a:xfr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  <p:pic>
        <p:nvPicPr>
          <p:cNvPr id="8" name="Picture 7" descr="2843274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Simon-av-Flamingo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2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القطط من الثدييات فصيلة السنوريات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157m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144001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 شانشيلا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A7lashare-ce0903c4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399"/>
            <a:ext cx="9144000" cy="5212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dearheartchinchill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S_thumb_3773686_adaptiveResize_700_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11292663_10203136794620196_71390361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1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ar-EG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مـعتقـدات خــــاطئة      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tumblr_llm4s6iTGT1qfi058o1_500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13766342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733" y="0"/>
            <a:ext cx="92117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ثقف-نفسك5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بالصور_تفسير_القط_الاسود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26" y="0"/>
            <a:ext cx="91515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851351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7" y="0"/>
            <a:ext cx="910290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تاريخ القطط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250px-Wildkat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600200"/>
            <a:ext cx="3809998" cy="5257800"/>
          </a:xfrm>
        </p:spPr>
      </p:pic>
      <p:pic>
        <p:nvPicPr>
          <p:cNvPr id="7" name="Picture 6" descr="Wildkatze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5842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84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7304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73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https://www.facebook.com/groups/130546553688535/</a:t>
            </a:r>
            <a:br>
              <a:rPr lang="en-US" dirty="0" smtClean="0"/>
            </a:br>
            <a:r>
              <a:rPr lang="en-US" dirty="0" smtClean="0"/>
              <a:t>https://www.facebook.com/groups/cats4adoption/</a:t>
            </a:r>
            <a:br>
              <a:rPr lang="en-US" dirty="0" smtClean="0"/>
            </a:br>
            <a:r>
              <a:rPr lang="en-US" dirty="0" smtClean="0"/>
              <a:t>https://www.facebook.com/groups/308378162516797/</a:t>
            </a:r>
            <a:br>
              <a:rPr lang="en-US" dirty="0" smtClean="0"/>
            </a:br>
            <a:r>
              <a:rPr lang="en-US" dirty="0" smtClean="0"/>
              <a:t>https://www.facebook.com/groups/178150682353682/</a:t>
            </a:r>
            <a:br>
              <a:rPr lang="en-US" dirty="0" smtClean="0"/>
            </a:br>
            <a:r>
              <a:rPr lang="en-US" dirty="0" smtClean="0"/>
              <a:t>https://www.facebook.com/groups/546901025376195/</a:t>
            </a:r>
            <a:br>
              <a:rPr lang="en-US" dirty="0" smtClean="0"/>
            </a:b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المراجع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http://www.cdc.gov/parasites/toxoplasmosis/gen_info/pregnant.html</a:t>
            </a:r>
            <a:endParaRPr lang="ar-EG" dirty="0" smtClean="0"/>
          </a:p>
          <a:p>
            <a:r>
              <a:rPr lang="en-US" dirty="0" smtClean="0">
                <a:hlinkClick r:id="rId3"/>
              </a:rPr>
              <a:t>http://www.ncbi.nlm.nih.gov/pubmed/17359477</a:t>
            </a:r>
            <a:endParaRPr lang="ar-EG" dirty="0" smtClean="0"/>
          </a:p>
          <a:p>
            <a:r>
              <a:rPr lang="en-US" dirty="0" smtClean="0">
                <a:hlinkClick r:id="rId4"/>
              </a:rPr>
              <a:t>http://www.wildcatsanctuary.org/education/species/</a:t>
            </a:r>
            <a:endParaRPr lang="ar-EG" dirty="0" smtClean="0"/>
          </a:p>
          <a:p>
            <a:r>
              <a:rPr lang="en-US" dirty="0" smtClean="0">
                <a:hlinkClick r:id="rId5"/>
              </a:rPr>
              <a:t>http://www.cfa.org/breeds.aspx</a:t>
            </a:r>
            <a:endParaRPr lang="ar-EG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القطة عند المصريين القدماء</a:t>
            </a:r>
            <a:endParaRPr lang="ar-E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320px-Egypte_louvre_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1600200"/>
            <a:ext cx="4038600" cy="5257800"/>
          </a:xfrm>
        </p:spPr>
      </p:pic>
      <p:pic>
        <p:nvPicPr>
          <p:cNvPr id="5" name="Picture 4" descr="Bast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52578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صفاتها</a:t>
            </a:r>
            <a:endParaRPr lang="ar-EG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تتمتع القطط بمهارة كبيرة في الصيد و الافتراس</a:t>
            </a:r>
          </a:p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تزن القطة بين 4 و 7 كغ، و قليلا ما تصل إلى 10 كغ. من الممكن للقطة ان تصل لـ23 كغ</a:t>
            </a:r>
          </a:p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للقطط قدرة كبيرة على الرؤية في الظلام</a:t>
            </a:r>
          </a:p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تحب القطط النظافة</a:t>
            </a:r>
          </a:p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يتراوح عمر القطط ما بين 8 عاماً إلى 14 عاماً</a:t>
            </a:r>
          </a:p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فضولي</a:t>
            </a:r>
          </a:p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حاسة شم عاليه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0c3f40436cf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640x392_87416_2254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204" y="0"/>
            <a:ext cx="920620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القطط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b="1" dirty="0" smtClean="0"/>
              <a:t>الحبشي</a:t>
            </a:r>
            <a:endParaRPr lang="ar-EG" dirty="0" smtClean="0"/>
          </a:p>
          <a:p>
            <a:pPr algn="r" rtl="1"/>
            <a:endParaRPr lang="ar-EG" dirty="0"/>
          </a:p>
        </p:txBody>
      </p:sp>
      <p:pic>
        <p:nvPicPr>
          <p:cNvPr id="4" name="Picture 3" descr="590686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400"/>
            <a:ext cx="91440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125</Words>
  <Application>Microsoft Office PowerPoint</Application>
  <PresentationFormat>On-screen Show (4:3)</PresentationFormat>
  <Paragraphs>37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القـطط </vt:lpstr>
      <vt:lpstr>القط – الهر – البِسُّ </vt:lpstr>
      <vt:lpstr>القطط من الثدييات فصيلة السنوريات</vt:lpstr>
      <vt:lpstr>تاريخ القطط</vt:lpstr>
      <vt:lpstr>القطة عند المصريين القدماء</vt:lpstr>
      <vt:lpstr>صفاتها</vt:lpstr>
      <vt:lpstr>Slide 7</vt:lpstr>
      <vt:lpstr>Slide 8</vt:lpstr>
      <vt:lpstr>أنواع القطط</vt:lpstr>
      <vt:lpstr>Slide 10</vt:lpstr>
      <vt:lpstr>القط بومباي</vt:lpstr>
      <vt:lpstr>Slide 12</vt:lpstr>
      <vt:lpstr>قط الماو المصري</vt:lpstr>
      <vt:lpstr>Slide 14</vt:lpstr>
      <vt:lpstr>القط البلدى</vt:lpstr>
      <vt:lpstr>Slide 16</vt:lpstr>
      <vt:lpstr>القط الرومي</vt:lpstr>
      <vt:lpstr>Slide 18</vt:lpstr>
      <vt:lpstr>قط البورميلا</vt:lpstr>
      <vt:lpstr>Slide 20</vt:lpstr>
      <vt:lpstr>القط السيامي</vt:lpstr>
      <vt:lpstr>Slide 22</vt:lpstr>
      <vt:lpstr>قط تونكينيز</vt:lpstr>
      <vt:lpstr>Slide 24</vt:lpstr>
      <vt:lpstr>القط الشيرازي</vt:lpstr>
      <vt:lpstr>Slide 26</vt:lpstr>
      <vt:lpstr>قط الهيملايا</vt:lpstr>
      <vt:lpstr>Slide 28</vt:lpstr>
      <vt:lpstr>Slide 29</vt:lpstr>
      <vt:lpstr>القط شانشيلا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https://www.facebook.com/groups/130546553688535/ https://www.facebook.com/groups/cats4adoption/ https://www.facebook.com/groups/308378162516797/ https://www.facebook.com/groups/178150682353682/ https://www.facebook.com/groups/546901025376195/ </vt:lpstr>
      <vt:lpstr>المراجع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blackmagic</dc:creator>
  <cp:lastModifiedBy>blackmagic</cp:lastModifiedBy>
  <cp:revision>138</cp:revision>
  <dcterms:created xsi:type="dcterms:W3CDTF">2006-08-16T00:00:00Z</dcterms:created>
  <dcterms:modified xsi:type="dcterms:W3CDTF">2015-05-22T22:03:55Z</dcterms:modified>
</cp:coreProperties>
</file>